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57" r:id="rId4"/>
    <p:sldId id="262" r:id="rId5"/>
    <p:sldId id="263" r:id="rId6"/>
    <p:sldId id="264" r:id="rId7"/>
    <p:sldId id="258" r:id="rId8"/>
    <p:sldId id="260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D839656-D76B-409F-B251-404825AF3B8B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473B0761-E632-408B-9001-86C10611901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B89F4F-C3F9-4302-A1B7-4F9B545E29DC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DB06F7-0544-41AF-B711-22A77F08C12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2D2445BB-B788-4FFD-A209-DA6545E7DA2C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E9CDA63B-A7BE-4DA8-B066-52641FE4F9E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2F5C22-6305-4769-965C-B1F63F7FB326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45259C-23AD-4E4C-86ED-03577EBA47E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24467B-2494-4BCF-B325-E06DA273A61D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82417E-2818-493D-8E1A-A5BA74488D9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FF6E331-998D-42BC-93F2-91B714B95789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85BEB3-4B10-4868-AA0C-93A615A0939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8A509-423D-4175-A66E-E45842AB4AE1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2ABDF-FEEA-4EDF-8893-BF66110341E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AC6F2A06-450E-4CA4-AA7D-4590F3F09938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C904ACB8-539C-48C6-B88B-6C8D596BD0A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9FADACD9-A334-4EEE-AEB0-FB284C3CB3AC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24F37890-FDBA-4EE4-A1C8-2A108605CC1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CE0DA-5071-441A-B701-226FE6DAECB7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2E8A5-5B04-4C7D-87B3-EA99D7E5A52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F7730-D5B2-4FBC-B501-F875D673CFC5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7C213-2F69-4FC2-BE2F-2565CEFACC8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CA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3AEBE01D-9C56-432C-A2AE-92318BD16B92}" type="datetimeFigureOut">
              <a:rPr lang="en-US"/>
              <a:pPr>
                <a:defRPr/>
              </a:pPr>
              <a:t>10/7/2008</a:t>
            </a:fld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1DD19136-547F-4BA9-8FDE-ED7B20DA2B6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07" r:id="rId7"/>
    <p:sldLayoutId id="2147483714" r:id="rId8"/>
    <p:sldLayoutId id="2147483715" r:id="rId9"/>
    <p:sldLayoutId id="2147483706" r:id="rId10"/>
    <p:sldLayoutId id="2147483705" r:id="rId11"/>
  </p:sldLayoutIdLst>
  <p:txStyles>
    <p:titleStyle>
      <a:lvl1pPr marL="53975" indent="-53975" algn="r" rtl="0" fontAlgn="base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indent="-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A Code of Climate Change Ethics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59550" cy="1752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CA" smtClean="0"/>
              <a:t>Acceptance of Responsibility and United Action</a:t>
            </a:r>
          </a:p>
        </p:txBody>
      </p:sp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3657600" y="5410200"/>
            <a:ext cx="4953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CA" sz="1400">
                <a:latin typeface="Rockwell" pitchFamily="18" charset="0"/>
              </a:rPr>
              <a:t>Christina Macleod</a:t>
            </a:r>
          </a:p>
          <a:p>
            <a:pPr algn="r"/>
            <a:r>
              <a:rPr lang="en-CA" sz="1400">
                <a:latin typeface="Rockwell" pitchFamily="18" charset="0"/>
              </a:rPr>
              <a:t>Masters of Environmental Legal Studies</a:t>
            </a:r>
          </a:p>
          <a:p>
            <a:pPr algn="r"/>
            <a:r>
              <a:rPr lang="en-CA" sz="1400">
                <a:latin typeface="Rockwell" pitchFamily="18" charset="0"/>
              </a:rPr>
              <a:t>Prince Edward Island, Canada</a:t>
            </a:r>
          </a:p>
          <a:p>
            <a:pPr algn="r"/>
            <a:r>
              <a:rPr lang="en-CA" sz="1400">
                <a:latin typeface="Rockwell" pitchFamily="18" charset="0"/>
              </a:rPr>
              <a:t>September 27,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8915400" cy="533400"/>
          </a:xfrm>
        </p:spPr>
        <p:txBody>
          <a:bodyPr>
            <a:no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Why a Code of Climate Change Ethics?</a:t>
            </a:r>
            <a:endParaRPr lang="en-CA" sz="36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pic>
        <p:nvPicPr>
          <p:cNvPr id="14338" name="Content Placeholder 3" descr="environment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676400"/>
            <a:ext cx="5334000" cy="46847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382000" cy="1143000"/>
          </a:xfrm>
        </p:spPr>
        <p:txBody>
          <a:bodyPr>
            <a:normAutofit fontScale="90000"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What Are Climate Change Ethics?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Common but Differentiated Responsibility</a:t>
            </a:r>
          </a:p>
          <a:p>
            <a:r>
              <a:rPr lang="en-CA" smtClean="0"/>
              <a:t>Intragenerational equity</a:t>
            </a:r>
          </a:p>
          <a:p>
            <a:r>
              <a:rPr lang="en-CA" smtClean="0"/>
              <a:t>Intergenerational equity</a:t>
            </a:r>
          </a:p>
          <a:p>
            <a:r>
              <a:rPr lang="en-CA" smtClean="0"/>
              <a:t>Ecological Integrity</a:t>
            </a:r>
          </a:p>
          <a:p>
            <a:r>
              <a:rPr lang="en-CA" smtClean="0"/>
              <a:t>Equity</a:t>
            </a:r>
          </a:p>
          <a:p>
            <a:r>
              <a:rPr lang="en-CA" smtClean="0"/>
              <a:t>Precautionary Principle</a:t>
            </a:r>
          </a:p>
          <a:p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Future Generations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pic>
        <p:nvPicPr>
          <p:cNvPr id="16386" name="Picture 2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764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Developing Countries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smtClean="0"/>
          </a:p>
        </p:txBody>
      </p:sp>
      <p:pic>
        <p:nvPicPr>
          <p:cNvPr id="17411" name="Picture 4" descr="http://www.ifad.org/photo/images/10141_I4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1524000"/>
            <a:ext cx="3251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Ecological Integrity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smtClean="0"/>
          </a:p>
        </p:txBody>
      </p:sp>
      <p:pic>
        <p:nvPicPr>
          <p:cNvPr id="18435" name="Picture 2" descr="http://johnhowardrealtor.com/pgf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1676400"/>
            <a:ext cx="38004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International Soft Law Documents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Universal Declaration of Human Rights</a:t>
            </a:r>
          </a:p>
          <a:p>
            <a:r>
              <a:rPr lang="en-CA" smtClean="0"/>
              <a:t>UN Conference on Environment and Development Agenda 21</a:t>
            </a:r>
          </a:p>
          <a:p>
            <a:r>
              <a:rPr lang="en-CA" smtClean="0"/>
              <a:t>The Earth Charter</a:t>
            </a:r>
          </a:p>
        </p:txBody>
      </p:sp>
      <p:pic>
        <p:nvPicPr>
          <p:cNvPr id="19459" name="Picture 2" descr="http://openlearn.open.ac.uk/file.php/3471/W100_5_I001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971800"/>
            <a:ext cx="22987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 fontScale="90000"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Benefits of a Code of Climate Change Ethics	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Individual connection and responsibility</a:t>
            </a:r>
          </a:p>
          <a:p>
            <a:r>
              <a:rPr lang="en-CA" smtClean="0"/>
              <a:t>Augment existing and future international climate law</a:t>
            </a:r>
          </a:p>
          <a:p>
            <a:r>
              <a:rPr lang="en-CA" smtClean="0"/>
              <a:t>Moral Commitment</a:t>
            </a:r>
          </a:p>
          <a:p>
            <a:r>
              <a:rPr lang="en-CA" smtClean="0"/>
              <a:t>Flexibility</a:t>
            </a:r>
          </a:p>
          <a:p>
            <a:r>
              <a:rPr lang="en-CA" smtClean="0"/>
              <a:t>Education tool</a:t>
            </a:r>
          </a:p>
        </p:txBody>
      </p:sp>
      <p:pic>
        <p:nvPicPr>
          <p:cNvPr id="20483" name="Picture 2" descr="http://www.advance.org/attachments/wysiwyg/14712/clean-up-the-world-2007_low-res_-30cm-72dp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657600"/>
            <a:ext cx="470058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3536"/>
            <a:ext cx="8915400" cy="813264"/>
          </a:xfrm>
        </p:spPr>
        <p:txBody>
          <a:bodyPr>
            <a:no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Development of Global, United Action</a:t>
            </a:r>
            <a:endParaRPr lang="en-CA" sz="36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53000"/>
          </a:xfrm>
        </p:spPr>
        <p:txBody>
          <a:bodyPr/>
          <a:lstStyle/>
          <a:p>
            <a:r>
              <a:rPr lang="en-CA" smtClean="0"/>
              <a:t>Individual involvement in International Law</a:t>
            </a:r>
          </a:p>
          <a:p>
            <a:r>
              <a:rPr lang="en-CA" smtClean="0"/>
              <a:t>Collective action and a common goal</a:t>
            </a:r>
          </a:p>
        </p:txBody>
      </p:sp>
      <p:pic>
        <p:nvPicPr>
          <p:cNvPr id="21507" name="Picture 2" descr="meet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2971800"/>
            <a:ext cx="381000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Development of the Code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Global Discussion</a:t>
            </a:r>
          </a:p>
          <a:p>
            <a:r>
              <a:rPr lang="en-CA" smtClean="0"/>
              <a:t>Involvement of all levels, generations and cultures</a:t>
            </a:r>
          </a:p>
          <a:p>
            <a:r>
              <a:rPr lang="en-CA" smtClean="0"/>
              <a:t>Availability in language and dialect</a:t>
            </a:r>
          </a:p>
          <a:p>
            <a:r>
              <a:rPr lang="en-CA" smtClean="0"/>
              <a:t>United unveiling</a:t>
            </a:r>
          </a:p>
          <a:p>
            <a:pPr>
              <a:buFont typeface="Wingdings 2" pitchFamily="18" charset="2"/>
              <a:buNone/>
            </a:pPr>
            <a:r>
              <a:rPr lang="en-CA" smtClean="0"/>
              <a:t> </a:t>
            </a:r>
          </a:p>
        </p:txBody>
      </p:sp>
      <p:pic>
        <p:nvPicPr>
          <p:cNvPr id="22531" name="Picture 2" descr="http://i293.photobucket.com/albums/mm42/sonconte/HandsJoiningtheWorl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2175" y="3886200"/>
            <a:ext cx="263842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Conclusion</a:t>
            </a:r>
            <a:endParaRPr lang="en-CA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1646238"/>
            <a:ext cx="5715000" cy="4525962"/>
          </a:xfrm>
        </p:spPr>
        <p:txBody>
          <a:bodyPr/>
          <a:lstStyle/>
          <a:p>
            <a:r>
              <a:rPr lang="en-CA" smtClean="0"/>
              <a:t>International tool inclusive of climate change ethics</a:t>
            </a:r>
          </a:p>
          <a:p>
            <a:r>
              <a:rPr lang="en-CA" smtClean="0"/>
              <a:t>A tool for individuals and countries</a:t>
            </a:r>
          </a:p>
          <a:p>
            <a:r>
              <a:rPr lang="en-CA" smtClean="0"/>
              <a:t>A joint direction towards sustainable development and action on climate change</a:t>
            </a:r>
          </a:p>
        </p:txBody>
      </p:sp>
      <p:pic>
        <p:nvPicPr>
          <p:cNvPr id="23555" name="Picture 2" descr="http://www.actnow.com.au/files/4442/climate_action_confere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2362200"/>
            <a:ext cx="2819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339</TotalTime>
  <Words>116</Words>
  <Application>Microsoft Office PowerPoint</Application>
  <PresentationFormat>On-screen Show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9</vt:i4>
      </vt:variant>
      <vt:variant>
        <vt:lpstr>Slide Titles</vt:lpstr>
      </vt:variant>
      <vt:variant>
        <vt:i4>11</vt:i4>
      </vt:variant>
    </vt:vector>
  </HeadingPairs>
  <TitlesOfParts>
    <vt:vector size="24" baseType="lpstr">
      <vt:lpstr>Rockwell</vt:lpstr>
      <vt:lpstr>Arial</vt:lpstr>
      <vt:lpstr>Wingdings 2</vt:lpstr>
      <vt:lpstr>Calibri</vt:lpstr>
      <vt:lpstr>Foundry</vt:lpstr>
      <vt:lpstr>Foundry</vt:lpstr>
      <vt:lpstr>Foundry</vt:lpstr>
      <vt:lpstr>Foundry</vt:lpstr>
      <vt:lpstr>Foundry</vt:lpstr>
      <vt:lpstr>Foundry</vt:lpstr>
      <vt:lpstr>Foundry</vt:lpstr>
      <vt:lpstr>Foundry</vt:lpstr>
      <vt:lpstr>Foundry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Timothy Cullen</dc:creator>
  <cp:lastModifiedBy>COEMaster</cp:lastModifiedBy>
  <cp:revision>16</cp:revision>
  <dcterms:created xsi:type="dcterms:W3CDTF">2008-09-11T17:43:34Z</dcterms:created>
  <dcterms:modified xsi:type="dcterms:W3CDTF">2008-10-07T19:36:39Z</dcterms:modified>
</cp:coreProperties>
</file>