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121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24737C4-24BF-4660-A679-C052DF55726E}" type="doc">
      <dgm:prSet loTypeId="urn:microsoft.com/office/officeart/2005/8/layout/cycle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95D6E5A-235A-4526-B2ED-37869E9C5361}">
      <dgm:prSet phldrT="[Text]"/>
      <dgm:spPr/>
      <dgm:t>
        <a:bodyPr/>
        <a:lstStyle/>
        <a:p>
          <a:r>
            <a:rPr lang="en-US" dirty="0" smtClean="0"/>
            <a:t>SUITABLE PROJECTS (indicated by  authorities)</a:t>
          </a:r>
          <a:endParaRPr lang="en-US" dirty="0"/>
        </a:p>
      </dgm:t>
    </dgm:pt>
    <dgm:pt modelId="{5450BE53-8A71-4BCD-A6C3-F4A8A8DFAA8A}" type="parTrans" cxnId="{7EAFAEDE-9BA7-43C0-805B-9EE2D0662631}">
      <dgm:prSet/>
      <dgm:spPr/>
      <dgm:t>
        <a:bodyPr/>
        <a:lstStyle/>
        <a:p>
          <a:endParaRPr lang="en-US"/>
        </a:p>
      </dgm:t>
    </dgm:pt>
    <dgm:pt modelId="{4A423516-35A9-4D63-992E-D2EB15A8B377}" type="sibTrans" cxnId="{7EAFAEDE-9BA7-43C0-805B-9EE2D0662631}">
      <dgm:prSet/>
      <dgm:spPr/>
      <dgm:t>
        <a:bodyPr/>
        <a:lstStyle/>
        <a:p>
          <a:endParaRPr lang="en-US"/>
        </a:p>
      </dgm:t>
    </dgm:pt>
    <dgm:pt modelId="{4392F955-3D64-4AB1-9849-B99E2EBDB501}">
      <dgm:prSet phldrT="[Text]" custT="1"/>
      <dgm:spPr/>
      <dgm:t>
        <a:bodyPr/>
        <a:lstStyle/>
        <a:p>
          <a:r>
            <a:rPr lang="en-US" sz="1400" dirty="0" smtClean="0"/>
            <a:t>Rural producers submit their proposals</a:t>
          </a:r>
          <a:endParaRPr lang="en-US" sz="1400" dirty="0"/>
        </a:p>
      </dgm:t>
    </dgm:pt>
    <dgm:pt modelId="{F8E2CF31-1C72-4D0E-8084-E58AA06A8C86}" type="parTrans" cxnId="{6895B2AB-51AA-4377-A133-83B8EB9F2DE3}">
      <dgm:prSet/>
      <dgm:spPr/>
      <dgm:t>
        <a:bodyPr/>
        <a:lstStyle/>
        <a:p>
          <a:endParaRPr lang="en-US"/>
        </a:p>
      </dgm:t>
    </dgm:pt>
    <dgm:pt modelId="{CD0A229D-F4BF-40A8-A1D0-6C6E208784F0}" type="sibTrans" cxnId="{6895B2AB-51AA-4377-A133-83B8EB9F2DE3}">
      <dgm:prSet/>
      <dgm:spPr/>
      <dgm:t>
        <a:bodyPr/>
        <a:lstStyle/>
        <a:p>
          <a:endParaRPr lang="en-US"/>
        </a:p>
      </dgm:t>
    </dgm:pt>
    <dgm:pt modelId="{75FFD99F-BC7A-408D-ADB9-991A6E8D7941}">
      <dgm:prSet phldrT="[Text]"/>
      <dgm:spPr/>
      <dgm:t>
        <a:bodyPr/>
        <a:lstStyle/>
        <a:p>
          <a:r>
            <a:rPr lang="en-US" dirty="0" smtClean="0"/>
            <a:t>Selected project indicating some conservation practices.</a:t>
          </a:r>
          <a:endParaRPr lang="en-US" dirty="0"/>
        </a:p>
      </dgm:t>
    </dgm:pt>
    <dgm:pt modelId="{49171695-370D-4E59-AAA0-BBA323C59991}" type="parTrans" cxnId="{1B27950D-AF16-4635-8CB3-169B87ED7060}">
      <dgm:prSet/>
      <dgm:spPr/>
      <dgm:t>
        <a:bodyPr/>
        <a:lstStyle/>
        <a:p>
          <a:endParaRPr lang="en-US"/>
        </a:p>
      </dgm:t>
    </dgm:pt>
    <dgm:pt modelId="{F58EE5D5-EE90-4418-A6BE-DD0103FBCCF2}" type="sibTrans" cxnId="{1B27950D-AF16-4635-8CB3-169B87ED7060}">
      <dgm:prSet/>
      <dgm:spPr/>
      <dgm:t>
        <a:bodyPr/>
        <a:lstStyle/>
        <a:p>
          <a:endParaRPr lang="en-US"/>
        </a:p>
      </dgm:t>
    </dgm:pt>
    <dgm:pt modelId="{4FCCD958-3CEE-4878-880B-2D1E7EB5D850}">
      <dgm:prSet phldrT="[Text]"/>
      <dgm:spPr/>
      <dgm:t>
        <a:bodyPr/>
        <a:lstStyle/>
        <a:p>
          <a:r>
            <a:rPr lang="en-US" dirty="0" smtClean="0"/>
            <a:t>Proof of capacity from the producer and  the acceptance </a:t>
          </a:r>
          <a:r>
            <a:rPr lang="en-US" dirty="0" err="1" smtClean="0"/>
            <a:t>odf</a:t>
          </a:r>
          <a:r>
            <a:rPr lang="en-US" dirty="0" smtClean="0"/>
            <a:t> the conditions</a:t>
          </a:r>
          <a:endParaRPr lang="en-US" dirty="0"/>
        </a:p>
      </dgm:t>
    </dgm:pt>
    <dgm:pt modelId="{A9BC555F-EE74-4325-B6B3-FC04C5BB1710}" type="parTrans" cxnId="{B65F1DFB-404B-406A-B5B4-1D15826B32BB}">
      <dgm:prSet/>
      <dgm:spPr/>
      <dgm:t>
        <a:bodyPr/>
        <a:lstStyle/>
        <a:p>
          <a:endParaRPr lang="en-US"/>
        </a:p>
      </dgm:t>
    </dgm:pt>
    <dgm:pt modelId="{0EF0A0DB-2D2E-4BF4-B722-DEA6411EAC59}" type="sibTrans" cxnId="{B65F1DFB-404B-406A-B5B4-1D15826B32BB}">
      <dgm:prSet/>
      <dgm:spPr/>
      <dgm:t>
        <a:bodyPr/>
        <a:lstStyle/>
        <a:p>
          <a:endParaRPr lang="en-US"/>
        </a:p>
      </dgm:t>
    </dgm:pt>
    <dgm:pt modelId="{33827421-C087-42FC-9ADC-813BE8284D1A}">
      <dgm:prSet phldrT="[Text]"/>
      <dgm:spPr/>
      <dgm:t>
        <a:bodyPr/>
        <a:lstStyle/>
        <a:p>
          <a:r>
            <a:rPr lang="en-US" dirty="0" smtClean="0"/>
            <a:t>AUTHORIZATION</a:t>
          </a:r>
          <a:endParaRPr lang="en-US" dirty="0"/>
        </a:p>
      </dgm:t>
    </dgm:pt>
    <dgm:pt modelId="{91A649C7-3718-4FA0-A3A3-FD9F9A295031}" type="parTrans" cxnId="{294EAA89-B66F-491A-AB87-655CEFD3D024}">
      <dgm:prSet/>
      <dgm:spPr/>
      <dgm:t>
        <a:bodyPr/>
        <a:lstStyle/>
        <a:p>
          <a:endParaRPr lang="en-US"/>
        </a:p>
      </dgm:t>
    </dgm:pt>
    <dgm:pt modelId="{677EF2A6-14E3-40A9-96CF-5B5C5D7A8FC2}" type="sibTrans" cxnId="{294EAA89-B66F-491A-AB87-655CEFD3D024}">
      <dgm:prSet/>
      <dgm:spPr/>
      <dgm:t>
        <a:bodyPr/>
        <a:lstStyle/>
        <a:p>
          <a:endParaRPr lang="en-US"/>
        </a:p>
      </dgm:t>
    </dgm:pt>
    <dgm:pt modelId="{108727FB-33EB-4AB8-9D82-F4E63E47C41C}" type="pres">
      <dgm:prSet presAssocID="{324737C4-24BF-4660-A679-C052DF55726E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799616A-3F55-4FA5-BB95-8DCDA65467BD}" type="pres">
      <dgm:prSet presAssocID="{295D6E5A-235A-4526-B2ED-37869E9C5361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2DADA7E-6DB3-4DB7-A1E9-A3CCC6515254}" type="pres">
      <dgm:prSet presAssocID="{295D6E5A-235A-4526-B2ED-37869E9C5361}" presName="spNode" presStyleCnt="0"/>
      <dgm:spPr/>
    </dgm:pt>
    <dgm:pt modelId="{C6136996-A34E-4E72-8C43-F37EEA2B53CF}" type="pres">
      <dgm:prSet presAssocID="{4A423516-35A9-4D63-992E-D2EB15A8B377}" presName="sibTrans" presStyleLbl="sibTrans1D1" presStyleIdx="0" presStyleCnt="5"/>
      <dgm:spPr/>
      <dgm:t>
        <a:bodyPr/>
        <a:lstStyle/>
        <a:p>
          <a:endParaRPr lang="en-US"/>
        </a:p>
      </dgm:t>
    </dgm:pt>
    <dgm:pt modelId="{D14593BE-4948-4DFA-85C5-E91E7B80B101}" type="pres">
      <dgm:prSet presAssocID="{4392F955-3D64-4AB1-9849-B99E2EBDB501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E450CE6-E27E-4C49-A388-0EAE53CE9842}" type="pres">
      <dgm:prSet presAssocID="{4392F955-3D64-4AB1-9849-B99E2EBDB501}" presName="spNode" presStyleCnt="0"/>
      <dgm:spPr/>
    </dgm:pt>
    <dgm:pt modelId="{ED48FE57-E105-441C-8184-8FFE8648CCD4}" type="pres">
      <dgm:prSet presAssocID="{CD0A229D-F4BF-40A8-A1D0-6C6E208784F0}" presName="sibTrans" presStyleLbl="sibTrans1D1" presStyleIdx="1" presStyleCnt="5"/>
      <dgm:spPr/>
      <dgm:t>
        <a:bodyPr/>
        <a:lstStyle/>
        <a:p>
          <a:endParaRPr lang="en-US"/>
        </a:p>
      </dgm:t>
    </dgm:pt>
    <dgm:pt modelId="{D89E076C-5D21-44C9-BF5B-D0D7681574CC}" type="pres">
      <dgm:prSet presAssocID="{75FFD99F-BC7A-408D-ADB9-991A6E8D7941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7D53765-D999-4CF3-9118-366D283728E0}" type="pres">
      <dgm:prSet presAssocID="{75FFD99F-BC7A-408D-ADB9-991A6E8D7941}" presName="spNode" presStyleCnt="0"/>
      <dgm:spPr/>
    </dgm:pt>
    <dgm:pt modelId="{488F29C9-D9A6-461E-9F63-3D1CD31D1C69}" type="pres">
      <dgm:prSet presAssocID="{F58EE5D5-EE90-4418-A6BE-DD0103FBCCF2}" presName="sibTrans" presStyleLbl="sibTrans1D1" presStyleIdx="2" presStyleCnt="5"/>
      <dgm:spPr/>
      <dgm:t>
        <a:bodyPr/>
        <a:lstStyle/>
        <a:p>
          <a:endParaRPr lang="en-US"/>
        </a:p>
      </dgm:t>
    </dgm:pt>
    <dgm:pt modelId="{FA611104-A4D4-4121-9FA6-DB519138CF80}" type="pres">
      <dgm:prSet presAssocID="{4FCCD958-3CEE-4878-880B-2D1E7EB5D850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E230D36-0B9A-40A1-B884-4010718BAFD3}" type="pres">
      <dgm:prSet presAssocID="{4FCCD958-3CEE-4878-880B-2D1E7EB5D850}" presName="spNode" presStyleCnt="0"/>
      <dgm:spPr/>
    </dgm:pt>
    <dgm:pt modelId="{8A4957AA-4AFC-4A63-94B1-1D1CC248CDC1}" type="pres">
      <dgm:prSet presAssocID="{0EF0A0DB-2D2E-4BF4-B722-DEA6411EAC59}" presName="sibTrans" presStyleLbl="sibTrans1D1" presStyleIdx="3" presStyleCnt="5"/>
      <dgm:spPr/>
      <dgm:t>
        <a:bodyPr/>
        <a:lstStyle/>
        <a:p>
          <a:endParaRPr lang="en-US"/>
        </a:p>
      </dgm:t>
    </dgm:pt>
    <dgm:pt modelId="{10AFDCAE-5C38-45D4-8C42-846B9A25884F}" type="pres">
      <dgm:prSet presAssocID="{33827421-C087-42FC-9ADC-813BE8284D1A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597074-6949-42A7-880A-D11550F0CBE4}" type="pres">
      <dgm:prSet presAssocID="{33827421-C087-42FC-9ADC-813BE8284D1A}" presName="spNode" presStyleCnt="0"/>
      <dgm:spPr/>
    </dgm:pt>
    <dgm:pt modelId="{71CDA0C8-5B5D-4A0D-A524-339B505D12E6}" type="pres">
      <dgm:prSet presAssocID="{677EF2A6-14E3-40A9-96CF-5B5C5D7A8FC2}" presName="sibTrans" presStyleLbl="sibTrans1D1" presStyleIdx="4" presStyleCnt="5"/>
      <dgm:spPr/>
      <dgm:t>
        <a:bodyPr/>
        <a:lstStyle/>
        <a:p>
          <a:endParaRPr lang="en-US"/>
        </a:p>
      </dgm:t>
    </dgm:pt>
  </dgm:ptLst>
  <dgm:cxnLst>
    <dgm:cxn modelId="{294EAA89-B66F-491A-AB87-655CEFD3D024}" srcId="{324737C4-24BF-4660-A679-C052DF55726E}" destId="{33827421-C087-42FC-9ADC-813BE8284D1A}" srcOrd="4" destOrd="0" parTransId="{91A649C7-3718-4FA0-A3A3-FD9F9A295031}" sibTransId="{677EF2A6-14E3-40A9-96CF-5B5C5D7A8FC2}"/>
    <dgm:cxn modelId="{10EC842D-CD5D-4259-AC72-28D05B7440FB}" type="presOf" srcId="{677EF2A6-14E3-40A9-96CF-5B5C5D7A8FC2}" destId="{71CDA0C8-5B5D-4A0D-A524-339B505D12E6}" srcOrd="0" destOrd="0" presId="urn:microsoft.com/office/officeart/2005/8/layout/cycle5"/>
    <dgm:cxn modelId="{6C659B28-D7DC-43C1-93D8-DA8541FC489C}" type="presOf" srcId="{295D6E5A-235A-4526-B2ED-37869E9C5361}" destId="{6799616A-3F55-4FA5-BB95-8DCDA65467BD}" srcOrd="0" destOrd="0" presId="urn:microsoft.com/office/officeart/2005/8/layout/cycle5"/>
    <dgm:cxn modelId="{27C77D08-8BC3-4AFF-9564-7641142BFD6B}" type="presOf" srcId="{4392F955-3D64-4AB1-9849-B99E2EBDB501}" destId="{D14593BE-4948-4DFA-85C5-E91E7B80B101}" srcOrd="0" destOrd="0" presId="urn:microsoft.com/office/officeart/2005/8/layout/cycle5"/>
    <dgm:cxn modelId="{1B27950D-AF16-4635-8CB3-169B87ED7060}" srcId="{324737C4-24BF-4660-A679-C052DF55726E}" destId="{75FFD99F-BC7A-408D-ADB9-991A6E8D7941}" srcOrd="2" destOrd="0" parTransId="{49171695-370D-4E59-AAA0-BBA323C59991}" sibTransId="{F58EE5D5-EE90-4418-A6BE-DD0103FBCCF2}"/>
    <dgm:cxn modelId="{C4870CEB-16BA-417C-994B-0AF9A3F92808}" type="presOf" srcId="{0EF0A0DB-2D2E-4BF4-B722-DEA6411EAC59}" destId="{8A4957AA-4AFC-4A63-94B1-1D1CC248CDC1}" srcOrd="0" destOrd="0" presId="urn:microsoft.com/office/officeart/2005/8/layout/cycle5"/>
    <dgm:cxn modelId="{6895B2AB-51AA-4377-A133-83B8EB9F2DE3}" srcId="{324737C4-24BF-4660-A679-C052DF55726E}" destId="{4392F955-3D64-4AB1-9849-B99E2EBDB501}" srcOrd="1" destOrd="0" parTransId="{F8E2CF31-1C72-4D0E-8084-E58AA06A8C86}" sibTransId="{CD0A229D-F4BF-40A8-A1D0-6C6E208784F0}"/>
    <dgm:cxn modelId="{9849ACD8-32A3-4CB1-86C8-7555A831710F}" type="presOf" srcId="{33827421-C087-42FC-9ADC-813BE8284D1A}" destId="{10AFDCAE-5C38-45D4-8C42-846B9A25884F}" srcOrd="0" destOrd="0" presId="urn:microsoft.com/office/officeart/2005/8/layout/cycle5"/>
    <dgm:cxn modelId="{0CE6ADC4-9063-4B2A-BB70-624CE6349A7F}" type="presOf" srcId="{4FCCD958-3CEE-4878-880B-2D1E7EB5D850}" destId="{FA611104-A4D4-4121-9FA6-DB519138CF80}" srcOrd="0" destOrd="0" presId="urn:microsoft.com/office/officeart/2005/8/layout/cycle5"/>
    <dgm:cxn modelId="{A14AB1AA-3240-4938-A348-1293D099979C}" type="presOf" srcId="{CD0A229D-F4BF-40A8-A1D0-6C6E208784F0}" destId="{ED48FE57-E105-441C-8184-8FFE8648CCD4}" srcOrd="0" destOrd="0" presId="urn:microsoft.com/office/officeart/2005/8/layout/cycle5"/>
    <dgm:cxn modelId="{1A26CD76-17D0-4285-A7E6-82092D4466DB}" type="presOf" srcId="{4A423516-35A9-4D63-992E-D2EB15A8B377}" destId="{C6136996-A34E-4E72-8C43-F37EEA2B53CF}" srcOrd="0" destOrd="0" presId="urn:microsoft.com/office/officeart/2005/8/layout/cycle5"/>
    <dgm:cxn modelId="{7EAFAEDE-9BA7-43C0-805B-9EE2D0662631}" srcId="{324737C4-24BF-4660-A679-C052DF55726E}" destId="{295D6E5A-235A-4526-B2ED-37869E9C5361}" srcOrd="0" destOrd="0" parTransId="{5450BE53-8A71-4BCD-A6C3-F4A8A8DFAA8A}" sibTransId="{4A423516-35A9-4D63-992E-D2EB15A8B377}"/>
    <dgm:cxn modelId="{6C1690F3-DD50-4005-BDA2-6A0E0FFE6937}" type="presOf" srcId="{324737C4-24BF-4660-A679-C052DF55726E}" destId="{108727FB-33EB-4AB8-9D82-F4E63E47C41C}" srcOrd="0" destOrd="0" presId="urn:microsoft.com/office/officeart/2005/8/layout/cycle5"/>
    <dgm:cxn modelId="{5AC26698-4F80-4E0A-B1BF-77DBFAD357BC}" type="presOf" srcId="{F58EE5D5-EE90-4418-A6BE-DD0103FBCCF2}" destId="{488F29C9-D9A6-461E-9F63-3D1CD31D1C69}" srcOrd="0" destOrd="0" presId="urn:microsoft.com/office/officeart/2005/8/layout/cycle5"/>
    <dgm:cxn modelId="{B65F1DFB-404B-406A-B5B4-1D15826B32BB}" srcId="{324737C4-24BF-4660-A679-C052DF55726E}" destId="{4FCCD958-3CEE-4878-880B-2D1E7EB5D850}" srcOrd="3" destOrd="0" parTransId="{A9BC555F-EE74-4325-B6B3-FC04C5BB1710}" sibTransId="{0EF0A0DB-2D2E-4BF4-B722-DEA6411EAC59}"/>
    <dgm:cxn modelId="{4EE18960-CF48-4550-91CB-44CF7C58C577}" type="presOf" srcId="{75FFD99F-BC7A-408D-ADB9-991A6E8D7941}" destId="{D89E076C-5D21-44C9-BF5B-D0D7681574CC}" srcOrd="0" destOrd="0" presId="urn:microsoft.com/office/officeart/2005/8/layout/cycle5"/>
    <dgm:cxn modelId="{9C05738E-9497-4110-9E8F-34AC72E8530F}" type="presParOf" srcId="{108727FB-33EB-4AB8-9D82-F4E63E47C41C}" destId="{6799616A-3F55-4FA5-BB95-8DCDA65467BD}" srcOrd="0" destOrd="0" presId="urn:microsoft.com/office/officeart/2005/8/layout/cycle5"/>
    <dgm:cxn modelId="{001B0E4B-DB4E-4373-B0ED-27C927D9C776}" type="presParOf" srcId="{108727FB-33EB-4AB8-9D82-F4E63E47C41C}" destId="{62DADA7E-6DB3-4DB7-A1E9-A3CCC6515254}" srcOrd="1" destOrd="0" presId="urn:microsoft.com/office/officeart/2005/8/layout/cycle5"/>
    <dgm:cxn modelId="{65354A2C-F9F4-47E5-893B-036BA06D4A9B}" type="presParOf" srcId="{108727FB-33EB-4AB8-9D82-F4E63E47C41C}" destId="{C6136996-A34E-4E72-8C43-F37EEA2B53CF}" srcOrd="2" destOrd="0" presId="urn:microsoft.com/office/officeart/2005/8/layout/cycle5"/>
    <dgm:cxn modelId="{C1AEB172-964F-4A84-8F11-596730BA8E40}" type="presParOf" srcId="{108727FB-33EB-4AB8-9D82-F4E63E47C41C}" destId="{D14593BE-4948-4DFA-85C5-E91E7B80B101}" srcOrd="3" destOrd="0" presId="urn:microsoft.com/office/officeart/2005/8/layout/cycle5"/>
    <dgm:cxn modelId="{A6CC4644-8B6C-45E4-91EC-971E7603540B}" type="presParOf" srcId="{108727FB-33EB-4AB8-9D82-F4E63E47C41C}" destId="{BE450CE6-E27E-4C49-A388-0EAE53CE9842}" srcOrd="4" destOrd="0" presId="urn:microsoft.com/office/officeart/2005/8/layout/cycle5"/>
    <dgm:cxn modelId="{8FB574F5-796B-4B1C-9791-F4D693F23B56}" type="presParOf" srcId="{108727FB-33EB-4AB8-9D82-F4E63E47C41C}" destId="{ED48FE57-E105-441C-8184-8FFE8648CCD4}" srcOrd="5" destOrd="0" presId="urn:microsoft.com/office/officeart/2005/8/layout/cycle5"/>
    <dgm:cxn modelId="{DB5EC5CA-A3E9-4F94-8940-ABC974B3A535}" type="presParOf" srcId="{108727FB-33EB-4AB8-9D82-F4E63E47C41C}" destId="{D89E076C-5D21-44C9-BF5B-D0D7681574CC}" srcOrd="6" destOrd="0" presId="urn:microsoft.com/office/officeart/2005/8/layout/cycle5"/>
    <dgm:cxn modelId="{8C920252-3358-4A90-BA98-0635FA060075}" type="presParOf" srcId="{108727FB-33EB-4AB8-9D82-F4E63E47C41C}" destId="{A7D53765-D999-4CF3-9118-366D283728E0}" srcOrd="7" destOrd="0" presId="urn:microsoft.com/office/officeart/2005/8/layout/cycle5"/>
    <dgm:cxn modelId="{4A5FFE0B-5CBE-4797-B526-8D486384FA71}" type="presParOf" srcId="{108727FB-33EB-4AB8-9D82-F4E63E47C41C}" destId="{488F29C9-D9A6-461E-9F63-3D1CD31D1C69}" srcOrd="8" destOrd="0" presId="urn:microsoft.com/office/officeart/2005/8/layout/cycle5"/>
    <dgm:cxn modelId="{8EFE4D6A-AF56-488D-8EB9-C47B293FF9CC}" type="presParOf" srcId="{108727FB-33EB-4AB8-9D82-F4E63E47C41C}" destId="{FA611104-A4D4-4121-9FA6-DB519138CF80}" srcOrd="9" destOrd="0" presId="urn:microsoft.com/office/officeart/2005/8/layout/cycle5"/>
    <dgm:cxn modelId="{EE9A1DD0-2510-4A57-A022-F5BBDF619448}" type="presParOf" srcId="{108727FB-33EB-4AB8-9D82-F4E63E47C41C}" destId="{DE230D36-0B9A-40A1-B884-4010718BAFD3}" srcOrd="10" destOrd="0" presId="urn:microsoft.com/office/officeart/2005/8/layout/cycle5"/>
    <dgm:cxn modelId="{5BFF3127-B29C-4440-9B15-C21F60400783}" type="presParOf" srcId="{108727FB-33EB-4AB8-9D82-F4E63E47C41C}" destId="{8A4957AA-4AFC-4A63-94B1-1D1CC248CDC1}" srcOrd="11" destOrd="0" presId="urn:microsoft.com/office/officeart/2005/8/layout/cycle5"/>
    <dgm:cxn modelId="{CEA491A5-C39F-4FA5-B4CD-C1CE16CE61B7}" type="presParOf" srcId="{108727FB-33EB-4AB8-9D82-F4E63E47C41C}" destId="{10AFDCAE-5C38-45D4-8C42-846B9A25884F}" srcOrd="12" destOrd="0" presId="urn:microsoft.com/office/officeart/2005/8/layout/cycle5"/>
    <dgm:cxn modelId="{30979793-4EA6-46B2-A3E4-3E62E5F27557}" type="presParOf" srcId="{108727FB-33EB-4AB8-9D82-F4E63E47C41C}" destId="{EF597074-6949-42A7-880A-D11550F0CBE4}" srcOrd="13" destOrd="0" presId="urn:microsoft.com/office/officeart/2005/8/layout/cycle5"/>
    <dgm:cxn modelId="{7CED7C6A-3696-4C9A-9F98-0997305FC5FC}" type="presParOf" srcId="{108727FB-33EB-4AB8-9D82-F4E63E47C41C}" destId="{71CDA0C8-5B5D-4A0D-A524-339B505D12E6}" srcOrd="14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799616A-3F55-4FA5-BB95-8DCDA65467BD}">
      <dsp:nvSpPr>
        <dsp:cNvPr id="0" name=""/>
        <dsp:cNvSpPr/>
      </dsp:nvSpPr>
      <dsp:spPr>
        <a:xfrm>
          <a:off x="3371403" y="735"/>
          <a:ext cx="1486792" cy="9664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/>
            <a:t>SUITABLE PROJECTS (indicated by  authorities)</a:t>
          </a:r>
          <a:endParaRPr lang="en-US" sz="1000" kern="1200" dirty="0"/>
        </a:p>
      </dsp:txBody>
      <dsp:txXfrm>
        <a:off x="3371403" y="735"/>
        <a:ext cx="1486792" cy="966415"/>
      </dsp:txXfrm>
    </dsp:sp>
    <dsp:sp modelId="{C6136996-A34E-4E72-8C43-F37EEA2B53CF}">
      <dsp:nvSpPr>
        <dsp:cNvPr id="0" name=""/>
        <dsp:cNvSpPr/>
      </dsp:nvSpPr>
      <dsp:spPr>
        <a:xfrm>
          <a:off x="2183366" y="483943"/>
          <a:ext cx="3862867" cy="3862867"/>
        </a:xfrm>
        <a:custGeom>
          <a:avLst/>
          <a:gdLst/>
          <a:ahLst/>
          <a:cxnLst/>
          <a:rect l="0" t="0" r="0" b="0"/>
          <a:pathLst>
            <a:path>
              <a:moveTo>
                <a:pt x="2874166" y="245702"/>
              </a:moveTo>
              <a:arcTo wR="1931433" hR="1931433" stAng="17952946" swAng="1212315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14593BE-4948-4DFA-85C5-E91E7B80B101}">
      <dsp:nvSpPr>
        <dsp:cNvPr id="0" name=""/>
        <dsp:cNvSpPr/>
      </dsp:nvSpPr>
      <dsp:spPr>
        <a:xfrm>
          <a:off x="5208306" y="1335323"/>
          <a:ext cx="1486792" cy="9664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Rural producers submit their proposals</a:t>
          </a:r>
          <a:endParaRPr lang="en-US" sz="1400" kern="1200" dirty="0"/>
        </a:p>
      </dsp:txBody>
      <dsp:txXfrm>
        <a:off x="5208306" y="1335323"/>
        <a:ext cx="1486792" cy="966415"/>
      </dsp:txXfrm>
    </dsp:sp>
    <dsp:sp modelId="{ED48FE57-E105-441C-8184-8FFE8648CCD4}">
      <dsp:nvSpPr>
        <dsp:cNvPr id="0" name=""/>
        <dsp:cNvSpPr/>
      </dsp:nvSpPr>
      <dsp:spPr>
        <a:xfrm>
          <a:off x="2183366" y="483943"/>
          <a:ext cx="3862867" cy="3862867"/>
        </a:xfrm>
        <a:custGeom>
          <a:avLst/>
          <a:gdLst/>
          <a:ahLst/>
          <a:cxnLst/>
          <a:rect l="0" t="0" r="0" b="0"/>
          <a:pathLst>
            <a:path>
              <a:moveTo>
                <a:pt x="3858244" y="2064990"/>
              </a:moveTo>
              <a:arcTo wR="1931433" hR="1931433" stAng="21837907" swAng="1360327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89E076C-5D21-44C9-BF5B-D0D7681574CC}">
      <dsp:nvSpPr>
        <dsp:cNvPr id="0" name=""/>
        <dsp:cNvSpPr/>
      </dsp:nvSpPr>
      <dsp:spPr>
        <a:xfrm>
          <a:off x="4506671" y="3494732"/>
          <a:ext cx="1486792" cy="9664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/>
            <a:t>Selected project indicating some conservation practices.</a:t>
          </a:r>
          <a:endParaRPr lang="en-US" sz="1000" kern="1200" dirty="0"/>
        </a:p>
      </dsp:txBody>
      <dsp:txXfrm>
        <a:off x="4506671" y="3494732"/>
        <a:ext cx="1486792" cy="966415"/>
      </dsp:txXfrm>
    </dsp:sp>
    <dsp:sp modelId="{488F29C9-D9A6-461E-9F63-3D1CD31D1C69}">
      <dsp:nvSpPr>
        <dsp:cNvPr id="0" name=""/>
        <dsp:cNvSpPr/>
      </dsp:nvSpPr>
      <dsp:spPr>
        <a:xfrm>
          <a:off x="2183366" y="483943"/>
          <a:ext cx="3862867" cy="3862867"/>
        </a:xfrm>
        <a:custGeom>
          <a:avLst/>
          <a:gdLst/>
          <a:ahLst/>
          <a:cxnLst/>
          <a:rect l="0" t="0" r="0" b="0"/>
          <a:pathLst>
            <a:path>
              <a:moveTo>
                <a:pt x="2168695" y="3848238"/>
              </a:moveTo>
              <a:arcTo wR="1931433" hR="1931433" stAng="4976630" swAng="846741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A611104-A4D4-4121-9FA6-DB519138CF80}">
      <dsp:nvSpPr>
        <dsp:cNvPr id="0" name=""/>
        <dsp:cNvSpPr/>
      </dsp:nvSpPr>
      <dsp:spPr>
        <a:xfrm>
          <a:off x="2236135" y="3494732"/>
          <a:ext cx="1486792" cy="9664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/>
            <a:t>Proof of capacity from the producer and  the acceptance </a:t>
          </a:r>
          <a:r>
            <a:rPr lang="en-US" sz="1000" kern="1200" dirty="0" err="1" smtClean="0"/>
            <a:t>odf</a:t>
          </a:r>
          <a:r>
            <a:rPr lang="en-US" sz="1000" kern="1200" dirty="0" smtClean="0"/>
            <a:t> the conditions</a:t>
          </a:r>
          <a:endParaRPr lang="en-US" sz="1000" kern="1200" dirty="0"/>
        </a:p>
      </dsp:txBody>
      <dsp:txXfrm>
        <a:off x="2236135" y="3494732"/>
        <a:ext cx="1486792" cy="966415"/>
      </dsp:txXfrm>
    </dsp:sp>
    <dsp:sp modelId="{8A4957AA-4AFC-4A63-94B1-1D1CC248CDC1}">
      <dsp:nvSpPr>
        <dsp:cNvPr id="0" name=""/>
        <dsp:cNvSpPr/>
      </dsp:nvSpPr>
      <dsp:spPr>
        <a:xfrm>
          <a:off x="2183366" y="483943"/>
          <a:ext cx="3862867" cy="3862867"/>
        </a:xfrm>
        <a:custGeom>
          <a:avLst/>
          <a:gdLst/>
          <a:ahLst/>
          <a:cxnLst/>
          <a:rect l="0" t="0" r="0" b="0"/>
          <a:pathLst>
            <a:path>
              <a:moveTo>
                <a:pt x="204996" y="2797372"/>
              </a:moveTo>
              <a:arcTo wR="1931433" hR="1931433" stAng="9201767" swAng="1360327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AFDCAE-5C38-45D4-8C42-846B9A25884F}">
      <dsp:nvSpPr>
        <dsp:cNvPr id="0" name=""/>
        <dsp:cNvSpPr/>
      </dsp:nvSpPr>
      <dsp:spPr>
        <a:xfrm>
          <a:off x="1534500" y="1335323"/>
          <a:ext cx="1486792" cy="9664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/>
            <a:t>AUTHORIZATION</a:t>
          </a:r>
          <a:endParaRPr lang="en-US" sz="1000" kern="1200" dirty="0"/>
        </a:p>
      </dsp:txBody>
      <dsp:txXfrm>
        <a:off x="1534500" y="1335323"/>
        <a:ext cx="1486792" cy="966415"/>
      </dsp:txXfrm>
    </dsp:sp>
    <dsp:sp modelId="{71CDA0C8-5B5D-4A0D-A524-339B505D12E6}">
      <dsp:nvSpPr>
        <dsp:cNvPr id="0" name=""/>
        <dsp:cNvSpPr/>
      </dsp:nvSpPr>
      <dsp:spPr>
        <a:xfrm>
          <a:off x="2183366" y="483943"/>
          <a:ext cx="3862867" cy="3862867"/>
        </a:xfrm>
        <a:custGeom>
          <a:avLst/>
          <a:gdLst/>
          <a:ahLst/>
          <a:cxnLst/>
          <a:rect l="0" t="0" r="0" b="0"/>
          <a:pathLst>
            <a:path>
              <a:moveTo>
                <a:pt x="464490" y="675044"/>
              </a:moveTo>
              <a:arcTo wR="1931433" hR="1931433" stAng="13234739" swAng="1212315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C8D541-C63F-4AA0-8B83-399C6605406C}" type="datetimeFigureOut">
              <a:rPr lang="en-US" smtClean="0"/>
              <a:pPr/>
              <a:t>7/4/2011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FADD95-C8B6-4C9B-8CC3-3E16F997AD0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FADD95-C8B6-4C9B-8CC3-3E16F997AD05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FADD95-C8B6-4C9B-8CC3-3E16F997AD05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FADD95-C8B6-4C9B-8CC3-3E16F997AD05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FADD95-C8B6-4C9B-8CC3-3E16F997AD05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FADD95-C8B6-4C9B-8CC3-3E16F997AD05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FADD95-C8B6-4C9B-8CC3-3E16F997AD05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AB1760E-CD72-4D95-B53F-73EDE8F77096}" type="datetimeFigureOut">
              <a:rPr lang="en-US" smtClean="0"/>
              <a:pPr/>
              <a:t>7/4/2011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A0B6962-D097-4F74-BF75-DFBDCD82D2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B1760E-CD72-4D95-B53F-73EDE8F77096}" type="datetimeFigureOut">
              <a:rPr lang="en-US" smtClean="0"/>
              <a:pPr/>
              <a:t>7/4/2011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0B6962-D097-4F74-BF75-DFBDCD82D26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B1760E-CD72-4D95-B53F-73EDE8F77096}" type="datetimeFigureOut">
              <a:rPr lang="en-US" smtClean="0"/>
              <a:pPr/>
              <a:t>7/4/2011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0B6962-D097-4F74-BF75-DFBDCD82D26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B1760E-CD72-4D95-B53F-73EDE8F77096}" type="datetimeFigureOut">
              <a:rPr lang="en-US" smtClean="0"/>
              <a:pPr/>
              <a:t>7/4/2011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0B6962-D097-4F74-BF75-DFBDCD82D26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B1760E-CD72-4D95-B53F-73EDE8F77096}" type="datetimeFigureOut">
              <a:rPr lang="en-US" smtClean="0"/>
              <a:pPr/>
              <a:t>7/4/2011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0B6962-D097-4F74-BF75-DFBDCD82D2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B1760E-CD72-4D95-B53F-73EDE8F77096}" type="datetimeFigureOut">
              <a:rPr lang="en-US" smtClean="0"/>
              <a:pPr/>
              <a:t>7/4/2011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0B6962-D097-4F74-BF75-DFBDCD82D26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B1760E-CD72-4D95-B53F-73EDE8F77096}" type="datetimeFigureOut">
              <a:rPr lang="en-US" smtClean="0"/>
              <a:pPr/>
              <a:t>7/4/2011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0B6962-D097-4F74-BF75-DFBDCD82D2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4AB1760E-CD72-4D95-B53F-73EDE8F77096}" type="datetimeFigureOut">
              <a:rPr lang="en-US" smtClean="0"/>
              <a:pPr/>
              <a:t>7/4/2011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0B6962-D097-4F74-BF75-DFBDCD82D2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AB1760E-CD72-4D95-B53F-73EDE8F77096}" type="datetimeFigureOut">
              <a:rPr lang="en-US" smtClean="0"/>
              <a:pPr/>
              <a:t>7/4/2011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A0B6962-D097-4F74-BF75-DFBDCD82D26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B1760E-CD72-4D95-B53F-73EDE8F77096}" type="datetimeFigureOut">
              <a:rPr lang="en-US" smtClean="0"/>
              <a:pPr/>
              <a:t>7/4/2011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0B6962-D097-4F74-BF75-DFBDCD82D2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B1760E-CD72-4D95-B53F-73EDE8F77096}" type="datetimeFigureOut">
              <a:rPr lang="en-US" smtClean="0"/>
              <a:pPr/>
              <a:t>7/4/2011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0B6962-D097-4F74-BF75-DFBDCD82D2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4AB1760E-CD72-4D95-B53F-73EDE8F77096}" type="datetimeFigureOut">
              <a:rPr lang="en-US" smtClean="0"/>
              <a:pPr/>
              <a:t>7/4/2011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FA0B6962-D097-4F74-BF75-DFBDCD82D26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BRAZILIAN WATER POLICY</a:t>
            </a:r>
            <a:br>
              <a:rPr lang="en-US" dirty="0" smtClean="0"/>
            </a:br>
            <a:r>
              <a:rPr lang="en-US" dirty="0" smtClean="0"/>
              <a:t>THE WATER PRODUCER PROJECT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EDSON RICARDO SALEME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en-US" dirty="0" smtClean="0"/>
              <a:t>-Law 9433/97 – based on international conferences of UN – Mar Del Plata (1977) and Dublin (1992).</a:t>
            </a:r>
          </a:p>
          <a:p>
            <a:pPr algn="just">
              <a:buNone/>
            </a:pPr>
            <a:r>
              <a:rPr lang="en-US" dirty="0" smtClean="0"/>
              <a:t>- Water use planning, organization and control.</a:t>
            </a:r>
          </a:p>
          <a:p>
            <a:pPr algn="just">
              <a:buFontTx/>
              <a:buChar char="-"/>
            </a:pPr>
            <a:r>
              <a:rPr lang="en-US" dirty="0" smtClean="0"/>
              <a:t>Its instruments and administrative structure are in process of implementation by the Union and the states.</a:t>
            </a:r>
          </a:p>
          <a:p>
            <a:pPr algn="just">
              <a:buNone/>
            </a:pPr>
            <a:r>
              <a:rPr lang="en-US" dirty="0" smtClean="0"/>
              <a:t>- The Federal Union has created the WATER PRODUCER PROJECT (WPP).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BRAZILIAN WATER POLICY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Tx/>
              <a:buChar char="-"/>
            </a:pPr>
            <a:r>
              <a:rPr lang="en-US" dirty="0" smtClean="0"/>
              <a:t>Example of the protector receiver principle </a:t>
            </a:r>
            <a:r>
              <a:rPr lang="en-US" dirty="0" err="1" smtClean="0"/>
              <a:t>aplication</a:t>
            </a:r>
            <a:r>
              <a:rPr lang="en-US" dirty="0" smtClean="0"/>
              <a:t>.</a:t>
            </a:r>
          </a:p>
          <a:p>
            <a:pPr algn="just">
              <a:buFontTx/>
              <a:buChar char="-"/>
            </a:pPr>
            <a:r>
              <a:rPr lang="en-US" dirty="0" smtClean="0"/>
              <a:t>Economic instrument to help </a:t>
            </a:r>
            <a:r>
              <a:rPr lang="en-US" dirty="0" err="1" smtClean="0"/>
              <a:t>enviromental</a:t>
            </a:r>
            <a:r>
              <a:rPr lang="en-US" dirty="0" smtClean="0"/>
              <a:t> </a:t>
            </a:r>
            <a:r>
              <a:rPr lang="en-US" dirty="0" err="1" smtClean="0"/>
              <a:t>pruduce</a:t>
            </a:r>
            <a:r>
              <a:rPr lang="en-US" dirty="0" smtClean="0"/>
              <a:t> water.</a:t>
            </a:r>
          </a:p>
          <a:p>
            <a:pPr algn="just">
              <a:buFontTx/>
              <a:buChar char="-"/>
            </a:pPr>
            <a:r>
              <a:rPr lang="en-US" dirty="0" smtClean="0"/>
              <a:t>It is an option to the system of protective-repressive instruments. </a:t>
            </a:r>
          </a:p>
          <a:p>
            <a:pPr algn="just">
              <a:buFontTx/>
              <a:buChar char="-"/>
            </a:pPr>
            <a:r>
              <a:rPr lang="en-US" dirty="0" smtClean="0"/>
              <a:t>The WPP project objective is to promote the water and soil conservation improvement, mainly in strategic basins, with economic importance and water conflicts. 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WATER PRODUCERT PROJECT (WPP).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Construction of terraces and infiltration basins.</a:t>
            </a:r>
          </a:p>
          <a:p>
            <a:r>
              <a:rPr lang="en-US" dirty="0" smtClean="0"/>
              <a:t>Springs recuperation and protection.</a:t>
            </a:r>
          </a:p>
          <a:p>
            <a:r>
              <a:rPr lang="en-US" dirty="0" smtClean="0"/>
              <a:t>Riverbanks and hilltops reforestation.</a:t>
            </a:r>
          </a:p>
          <a:p>
            <a:pPr algn="just"/>
            <a:r>
              <a:rPr lang="en-US" dirty="0" smtClean="0"/>
              <a:t>The WPP allows the service providers to receive financial and other benefits for those who use rationally the water.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WPP OBJECTIVES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it works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smtClean="0"/>
              <a:t>After all the analysis of the obligations and conditions imposed, the Agency of Brazilian Waters shall sign a contract.</a:t>
            </a:r>
          </a:p>
          <a:p>
            <a:pPr algn="just"/>
            <a:r>
              <a:rPr lang="en-US" dirty="0" smtClean="0"/>
              <a:t>It will provide </a:t>
            </a:r>
            <a:r>
              <a:rPr lang="en-US" dirty="0" err="1" smtClean="0"/>
              <a:t>ressources</a:t>
            </a:r>
            <a:r>
              <a:rPr lang="en-US" dirty="0" smtClean="0"/>
              <a:t> obtained from the water pricing (priced by the basin </a:t>
            </a:r>
            <a:r>
              <a:rPr lang="en-US" dirty="0" err="1" smtClean="0"/>
              <a:t>commitee</a:t>
            </a:r>
            <a:r>
              <a:rPr lang="en-US" dirty="0" smtClean="0"/>
              <a:t>).</a:t>
            </a:r>
          </a:p>
          <a:p>
            <a:pPr algn="just"/>
            <a:r>
              <a:rPr lang="en-US" dirty="0" smtClean="0"/>
              <a:t>This </a:t>
            </a:r>
            <a:r>
              <a:rPr lang="en-US" dirty="0" err="1" smtClean="0"/>
              <a:t>ressources</a:t>
            </a:r>
            <a:r>
              <a:rPr lang="en-US" dirty="0" smtClean="0"/>
              <a:t> will be directed to a special project previously approved by the </a:t>
            </a:r>
            <a:r>
              <a:rPr lang="en-US" dirty="0" err="1" smtClean="0"/>
              <a:t>comitee</a:t>
            </a:r>
            <a:r>
              <a:rPr lang="en-US" dirty="0" smtClean="0"/>
              <a:t>.</a:t>
            </a:r>
          </a:p>
          <a:p>
            <a:pPr algn="just"/>
            <a:r>
              <a:rPr lang="en-US" dirty="0" smtClean="0"/>
              <a:t>The committee must authorize the right project, generally they authorize projects involving the reconstruction of certain bio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CONSUMATION OF THE PROCEDURES</a:t>
            </a:r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76</TotalTime>
  <Words>283</Words>
  <Application>Microsoft Office PowerPoint</Application>
  <PresentationFormat>On-screen Show (4:3)</PresentationFormat>
  <Paragraphs>34</Paragraphs>
  <Slides>6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Concourse</vt:lpstr>
      <vt:lpstr>BRAZILIAN WATER POLICY THE WATER PRODUCER PROJECT</vt:lpstr>
      <vt:lpstr>BRAZILIAN WATER POLICY</vt:lpstr>
      <vt:lpstr>WATER PRODUCERT PROJECT (WPP).</vt:lpstr>
      <vt:lpstr>WPP OBJECTIVES</vt:lpstr>
      <vt:lpstr>How it works</vt:lpstr>
      <vt:lpstr>CONSUMATION OF THE PROCEDURES</vt:lpstr>
    </vt:vector>
  </TitlesOfParts>
  <Company>Acer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BRAZILIAN WATER POLICY THE WATER PRODUCER PROJECT</dc:title>
  <dc:creator>Valued Acer Customer</dc:creator>
  <cp:lastModifiedBy>Valued Acer Customer</cp:lastModifiedBy>
  <cp:revision>4</cp:revision>
  <dcterms:created xsi:type="dcterms:W3CDTF">2011-07-02T19:58:38Z</dcterms:created>
  <dcterms:modified xsi:type="dcterms:W3CDTF">2011-07-04T09:41:10Z</dcterms:modified>
</cp:coreProperties>
</file>