
<file path=[Content_Types].xml><?xml version="1.0" encoding="utf-8"?>
<Types xmlns="http://schemas.openxmlformats.org/package/2006/content-types">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docProps/custom.xml" ContentType="application/vnd.openxmlformats-officedocument.custom-properties+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drawing14.xml" ContentType="application/vnd.ms-office.drawingml.diagramDrawing+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diagrams/quickStyle9.xml" ContentType="application/vnd.openxmlformats-officedocument.drawingml.diagramStyle+xml"/>
  <Override PartName="/ppt/diagrams/drawing12.xml" ContentType="application/vnd.ms-office.drawingml.diagramDrawing+xml"/>
  <Override PartName="/ppt/diagrams/drawing7.xml" ContentType="application/vnd.ms-office.drawingml.diagramDrawing+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diagrams/drawing5.xml" ContentType="application/vnd.ms-office.drawingml.diagramDrawing+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diagrams/drawing15.xml" ContentType="application/vnd.ms-office.drawingml.diagramDrawing+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rawing13.xml" ContentType="application/vnd.ms-office.drawingml.diagramDrawing+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diagrams/drawing6.xml" ContentType="application/vnd.ms-office.drawingml.diagramDrawing+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752" r:id="rId1"/>
  </p:sldMasterIdLst>
  <p:notesMasterIdLst>
    <p:notesMasterId r:id="rId28"/>
  </p:notesMasterIdLst>
  <p:handoutMasterIdLst>
    <p:handoutMasterId r:id="rId29"/>
  </p:handoutMasterIdLst>
  <p:sldIdLst>
    <p:sldId id="256" r:id="rId2"/>
    <p:sldId id="257" r:id="rId3"/>
    <p:sldId id="290" r:id="rId4"/>
    <p:sldId id="259" r:id="rId5"/>
    <p:sldId id="297" r:id="rId6"/>
    <p:sldId id="260" r:id="rId7"/>
    <p:sldId id="261" r:id="rId8"/>
    <p:sldId id="292" r:id="rId9"/>
    <p:sldId id="293" r:id="rId10"/>
    <p:sldId id="294" r:id="rId11"/>
    <p:sldId id="295" r:id="rId12"/>
    <p:sldId id="296" r:id="rId13"/>
    <p:sldId id="267" r:id="rId14"/>
    <p:sldId id="269" r:id="rId15"/>
    <p:sldId id="272" r:id="rId16"/>
    <p:sldId id="274" r:id="rId17"/>
    <p:sldId id="275" r:id="rId18"/>
    <p:sldId id="283" r:id="rId19"/>
    <p:sldId id="285" r:id="rId20"/>
    <p:sldId id="298" r:id="rId21"/>
    <p:sldId id="299" r:id="rId22"/>
    <p:sldId id="301" r:id="rId23"/>
    <p:sldId id="286" r:id="rId24"/>
    <p:sldId id="287" r:id="rId25"/>
    <p:sldId id="302" r:id="rId26"/>
    <p:sldId id="289" r:id="rId27"/>
  </p:sldIdLst>
  <p:sldSz cx="9144000" cy="6858000" type="screen4x3"/>
  <p:notesSz cx="6858000" cy="9144000"/>
  <p:embeddedFontLst>
    <p:embeddedFont>
      <p:font typeface="Trebuchet MS" pitchFamily="34" charset="0"/>
      <p:regular r:id="rId30"/>
      <p:bold r:id="rId31"/>
      <p:italic r:id="rId32"/>
      <p:boldItalic r:id="rId33"/>
    </p:embeddedFont>
    <p:embeddedFont>
      <p:font typeface="黑体" pitchFamily="2" charset="-122"/>
      <p:regular r:id="rId34"/>
    </p:embeddedFont>
    <p:embeddedFont>
      <p:font typeface="华文新魏" pitchFamily="2" charset="-122"/>
      <p:regular r:id="rId35"/>
    </p:embeddedFont>
    <p:embeddedFont>
      <p:font typeface="Wingdings 2" pitchFamily="18" charset="2"/>
      <p:regular r:id="rId36"/>
    </p:embeddedFont>
    <p:embeddedFont>
      <p:font typeface="Calibri" pitchFamily="34" charset="0"/>
      <p:regular r:id="rId37"/>
      <p:bold r:id="rId38"/>
      <p:italic r:id="rId39"/>
      <p:boldItalic r:id="rId40"/>
    </p:embeddedFont>
  </p:embeddedFontLst>
  <p:defaultTextStyle>
    <a:defPPr>
      <a:defRPr lang="zh-CN"/>
    </a:defPPr>
    <a:lvl1pPr algn="l" rtl="0" fontAlgn="base">
      <a:spcBef>
        <a:spcPct val="0"/>
      </a:spcBef>
      <a:spcAft>
        <a:spcPct val="0"/>
      </a:spcAft>
      <a:defRPr sz="2000" kern="1200">
        <a:solidFill>
          <a:schemeClr val="tx1"/>
        </a:solidFill>
        <a:latin typeface="Arial" charset="0"/>
        <a:ea typeface="宋体" pitchFamily="2" charset="-122"/>
        <a:cs typeface="+mn-cs"/>
      </a:defRPr>
    </a:lvl1pPr>
    <a:lvl2pPr marL="457200" algn="l" rtl="0" fontAlgn="base">
      <a:spcBef>
        <a:spcPct val="0"/>
      </a:spcBef>
      <a:spcAft>
        <a:spcPct val="0"/>
      </a:spcAft>
      <a:defRPr sz="2000" kern="1200">
        <a:solidFill>
          <a:schemeClr val="tx1"/>
        </a:solidFill>
        <a:latin typeface="Arial" charset="0"/>
        <a:ea typeface="宋体" pitchFamily="2" charset="-122"/>
        <a:cs typeface="+mn-cs"/>
      </a:defRPr>
    </a:lvl2pPr>
    <a:lvl3pPr marL="914400" algn="l" rtl="0" fontAlgn="base">
      <a:spcBef>
        <a:spcPct val="0"/>
      </a:spcBef>
      <a:spcAft>
        <a:spcPct val="0"/>
      </a:spcAft>
      <a:defRPr sz="2000" kern="1200">
        <a:solidFill>
          <a:schemeClr val="tx1"/>
        </a:solidFill>
        <a:latin typeface="Arial" charset="0"/>
        <a:ea typeface="宋体" pitchFamily="2" charset="-122"/>
        <a:cs typeface="+mn-cs"/>
      </a:defRPr>
    </a:lvl3pPr>
    <a:lvl4pPr marL="1371600" algn="l" rtl="0" fontAlgn="base">
      <a:spcBef>
        <a:spcPct val="0"/>
      </a:spcBef>
      <a:spcAft>
        <a:spcPct val="0"/>
      </a:spcAft>
      <a:defRPr sz="2000" kern="1200">
        <a:solidFill>
          <a:schemeClr val="tx1"/>
        </a:solidFill>
        <a:latin typeface="Arial" charset="0"/>
        <a:ea typeface="宋体" pitchFamily="2" charset="-122"/>
        <a:cs typeface="+mn-cs"/>
      </a:defRPr>
    </a:lvl4pPr>
    <a:lvl5pPr marL="1828800" algn="l" rtl="0" fontAlgn="base">
      <a:spcBef>
        <a:spcPct val="0"/>
      </a:spcBef>
      <a:spcAft>
        <a:spcPct val="0"/>
      </a:spcAft>
      <a:defRPr sz="2000" kern="1200">
        <a:solidFill>
          <a:schemeClr val="tx1"/>
        </a:solidFill>
        <a:latin typeface="Arial" charset="0"/>
        <a:ea typeface="宋体" pitchFamily="2" charset="-122"/>
        <a:cs typeface="+mn-cs"/>
      </a:defRPr>
    </a:lvl5pPr>
    <a:lvl6pPr marL="2286000" algn="l" defTabSz="914400" rtl="0" eaLnBrk="1" latinLnBrk="0" hangingPunct="1">
      <a:defRPr sz="2000" kern="1200">
        <a:solidFill>
          <a:schemeClr val="tx1"/>
        </a:solidFill>
        <a:latin typeface="Arial" charset="0"/>
        <a:ea typeface="宋体" pitchFamily="2" charset="-122"/>
        <a:cs typeface="+mn-cs"/>
      </a:defRPr>
    </a:lvl6pPr>
    <a:lvl7pPr marL="2743200" algn="l" defTabSz="914400" rtl="0" eaLnBrk="1" latinLnBrk="0" hangingPunct="1">
      <a:defRPr sz="2000" kern="1200">
        <a:solidFill>
          <a:schemeClr val="tx1"/>
        </a:solidFill>
        <a:latin typeface="Arial" charset="0"/>
        <a:ea typeface="宋体" pitchFamily="2" charset="-122"/>
        <a:cs typeface="+mn-cs"/>
      </a:defRPr>
    </a:lvl7pPr>
    <a:lvl8pPr marL="3200400" algn="l" defTabSz="914400" rtl="0" eaLnBrk="1" latinLnBrk="0" hangingPunct="1">
      <a:defRPr sz="2000" kern="1200">
        <a:solidFill>
          <a:schemeClr val="tx1"/>
        </a:solidFill>
        <a:latin typeface="Arial" charset="0"/>
        <a:ea typeface="宋体" pitchFamily="2" charset="-122"/>
        <a:cs typeface="+mn-cs"/>
      </a:defRPr>
    </a:lvl8pPr>
    <a:lvl9pPr marL="3657600" algn="l" defTabSz="914400" rtl="0" eaLnBrk="1" latinLnBrk="0" hangingPunct="1">
      <a:defRPr sz="2000" kern="1200">
        <a:solidFill>
          <a:schemeClr val="tx1"/>
        </a:solidFill>
        <a:latin typeface="Arial"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9105" autoAdjust="0"/>
    <p:restoredTop sz="94620" autoAdjust="0"/>
  </p:normalViewPr>
  <p:slideViewPr>
    <p:cSldViewPr>
      <p:cViewPr varScale="1">
        <p:scale>
          <a:sx n="70" d="100"/>
          <a:sy n="70" d="100"/>
        </p:scale>
        <p:origin x="-1416" y="-96"/>
      </p:cViewPr>
      <p:guideLst>
        <p:guide orient="horz" pos="2182"/>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p:cViewPr>
        <p:scale>
          <a:sx n="75" d="100"/>
          <a:sy n="75" d="100"/>
        </p:scale>
        <p:origin x="-2430" y="52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5.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38"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37" Type="http://schemas.openxmlformats.org/officeDocument/2006/relationships/font" Target="fonts/font8.fntdata"/><Relationship Id="rId40"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35" Type="http://schemas.openxmlformats.org/officeDocument/2006/relationships/font" Target="fonts/font6.fntdata"/><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25EA372-D538-4C6C-807E-CCD86342466D}" type="doc">
      <dgm:prSet loTypeId="urn:microsoft.com/office/officeart/2005/8/layout/vList2" loCatId="list" qsTypeId="urn:microsoft.com/office/officeart/2005/8/quickstyle/simple2" qsCatId="simple" csTypeId="urn:microsoft.com/office/officeart/2005/8/colors/accent1_2" csCatId="accent1" phldr="1"/>
      <dgm:spPr/>
      <dgm:t>
        <a:bodyPr/>
        <a:lstStyle/>
        <a:p>
          <a:endParaRPr lang="zh-CN" altLang="en-US"/>
        </a:p>
      </dgm:t>
    </dgm:pt>
    <dgm:pt modelId="{762682BB-348B-4FEF-BEE9-A76F14ACA70B}">
      <dgm:prSet/>
      <dgm:spPr/>
      <dgm:t>
        <a:bodyPr/>
        <a:lstStyle/>
        <a:p>
          <a:pPr rtl="0"/>
          <a:r>
            <a:rPr lang="zh-CN" baseline="0" dirty="0" smtClean="0"/>
            <a:t>Unbalanced regional wastewater treatment capacity</a:t>
          </a:r>
          <a:endParaRPr lang="zh-CN" dirty="0"/>
        </a:p>
      </dgm:t>
    </dgm:pt>
    <dgm:pt modelId="{2E42073A-A168-4923-9FC8-B18E08E69BD7}" type="parTrans" cxnId="{39AEE46F-B65D-45BC-A2F2-7581B67DFB1E}">
      <dgm:prSet/>
      <dgm:spPr/>
      <dgm:t>
        <a:bodyPr/>
        <a:lstStyle/>
        <a:p>
          <a:endParaRPr lang="zh-CN" altLang="en-US"/>
        </a:p>
      </dgm:t>
    </dgm:pt>
    <dgm:pt modelId="{19E5AA28-BF72-40AF-98E5-1CEF98FE6FA0}" type="sibTrans" cxnId="{39AEE46F-B65D-45BC-A2F2-7581B67DFB1E}">
      <dgm:prSet/>
      <dgm:spPr/>
      <dgm:t>
        <a:bodyPr/>
        <a:lstStyle/>
        <a:p>
          <a:endParaRPr lang="zh-CN" altLang="en-US"/>
        </a:p>
      </dgm:t>
    </dgm:pt>
    <dgm:pt modelId="{C8DA656A-45CA-4D60-8EAD-5BD995063716}">
      <dgm:prSet/>
      <dgm:spPr/>
      <dgm:t>
        <a:bodyPr/>
        <a:lstStyle/>
        <a:p>
          <a:pPr rtl="0"/>
          <a:r>
            <a:rPr lang="zh-CN" baseline="0" dirty="0" smtClean="0"/>
            <a:t>Low rate of centralized wastewater treatment and low load rate</a:t>
          </a:r>
          <a:endParaRPr lang="zh-CN" dirty="0"/>
        </a:p>
      </dgm:t>
    </dgm:pt>
    <dgm:pt modelId="{9018DA49-5267-4385-B394-8667D3281024}" type="parTrans" cxnId="{22AC92D3-C346-48B9-A8CA-EDDEBA34DD8F}">
      <dgm:prSet/>
      <dgm:spPr/>
      <dgm:t>
        <a:bodyPr/>
        <a:lstStyle/>
        <a:p>
          <a:endParaRPr lang="zh-CN" altLang="en-US"/>
        </a:p>
      </dgm:t>
    </dgm:pt>
    <dgm:pt modelId="{A6494B79-3B22-4441-BBF0-E80C3416F759}" type="sibTrans" cxnId="{22AC92D3-C346-48B9-A8CA-EDDEBA34DD8F}">
      <dgm:prSet/>
      <dgm:spPr/>
      <dgm:t>
        <a:bodyPr/>
        <a:lstStyle/>
        <a:p>
          <a:endParaRPr lang="zh-CN" altLang="en-US"/>
        </a:p>
      </dgm:t>
    </dgm:pt>
    <dgm:pt modelId="{3265ABDA-ECCD-494C-9DD4-DE15ABE671BD}">
      <dgm:prSet/>
      <dgm:spPr/>
      <dgm:t>
        <a:bodyPr/>
        <a:lstStyle/>
        <a:p>
          <a:pPr rtl="0"/>
          <a:r>
            <a:rPr lang="zh-CN" baseline="0" dirty="0" smtClean="0"/>
            <a:t>End-of-Pipe wastewater treatment </a:t>
          </a:r>
          <a:endParaRPr lang="zh-CN" dirty="0"/>
        </a:p>
      </dgm:t>
    </dgm:pt>
    <dgm:pt modelId="{881E2D0F-F61D-467D-9E99-EB24FE02205F}" type="parTrans" cxnId="{14D89581-61BE-46DD-B800-368F6A5345C7}">
      <dgm:prSet/>
      <dgm:spPr/>
      <dgm:t>
        <a:bodyPr/>
        <a:lstStyle/>
        <a:p>
          <a:endParaRPr lang="zh-CN" altLang="en-US"/>
        </a:p>
      </dgm:t>
    </dgm:pt>
    <dgm:pt modelId="{EBCB1B17-F20D-45A3-86DC-4C751A343E2B}" type="sibTrans" cxnId="{14D89581-61BE-46DD-B800-368F6A5345C7}">
      <dgm:prSet/>
      <dgm:spPr/>
      <dgm:t>
        <a:bodyPr/>
        <a:lstStyle/>
        <a:p>
          <a:endParaRPr lang="zh-CN" altLang="en-US"/>
        </a:p>
      </dgm:t>
    </dgm:pt>
    <dgm:pt modelId="{F6407EB6-4B64-4E21-BACC-42CF8ACF4E24}">
      <dgm:prSet/>
      <dgm:spPr/>
      <dgm:t>
        <a:bodyPr/>
        <a:lstStyle/>
        <a:p>
          <a:pPr rtl="0"/>
          <a:r>
            <a:rPr lang="zh-CN" baseline="0" dirty="0" smtClean="0"/>
            <a:t>Insustainability</a:t>
          </a:r>
          <a:r>
            <a:rPr lang="en-US" altLang="zh-CN" baseline="0" dirty="0" smtClean="0"/>
            <a:t>: environmental pollution, energy consumption, etc.</a:t>
          </a:r>
          <a:endParaRPr lang="zh-CN" baseline="0" dirty="0"/>
        </a:p>
      </dgm:t>
    </dgm:pt>
    <dgm:pt modelId="{1271D487-C91B-4915-A81C-B0A16BEA98BB}" type="parTrans" cxnId="{9B3E027C-3ECE-493B-9B44-AE388F9A788A}">
      <dgm:prSet/>
      <dgm:spPr/>
      <dgm:t>
        <a:bodyPr/>
        <a:lstStyle/>
        <a:p>
          <a:endParaRPr lang="zh-CN" altLang="en-US"/>
        </a:p>
      </dgm:t>
    </dgm:pt>
    <dgm:pt modelId="{8AA16B85-7668-44C4-B34F-D238852173E0}" type="sibTrans" cxnId="{9B3E027C-3ECE-493B-9B44-AE388F9A788A}">
      <dgm:prSet/>
      <dgm:spPr/>
      <dgm:t>
        <a:bodyPr/>
        <a:lstStyle/>
        <a:p>
          <a:endParaRPr lang="zh-CN" altLang="en-US"/>
        </a:p>
      </dgm:t>
    </dgm:pt>
    <dgm:pt modelId="{01921233-F704-44A0-BB26-905B7E18BF4A}">
      <dgm:prSet/>
      <dgm:spPr/>
      <dgm:t>
        <a:bodyPr/>
        <a:lstStyle/>
        <a:p>
          <a:pPr rtl="0"/>
          <a:r>
            <a:rPr lang="zh-CN" baseline="0" dirty="0" smtClean="0"/>
            <a:t>Obstacles for industrialization of wastewater treatment</a:t>
          </a:r>
          <a:endParaRPr lang="zh-CN" dirty="0"/>
        </a:p>
      </dgm:t>
    </dgm:pt>
    <dgm:pt modelId="{7DB0E69D-CEEB-4320-880C-8A8F2AB28CC4}" type="parTrans" cxnId="{52A1891C-31C2-4074-96F9-1B246899D0C5}">
      <dgm:prSet/>
      <dgm:spPr/>
      <dgm:t>
        <a:bodyPr/>
        <a:lstStyle/>
        <a:p>
          <a:endParaRPr lang="zh-CN" altLang="en-US"/>
        </a:p>
      </dgm:t>
    </dgm:pt>
    <dgm:pt modelId="{31997B0C-5E8C-470C-BFEE-451418582CC7}" type="sibTrans" cxnId="{52A1891C-31C2-4074-96F9-1B246899D0C5}">
      <dgm:prSet/>
      <dgm:spPr/>
      <dgm:t>
        <a:bodyPr/>
        <a:lstStyle/>
        <a:p>
          <a:endParaRPr lang="zh-CN" altLang="en-US"/>
        </a:p>
      </dgm:t>
    </dgm:pt>
    <dgm:pt modelId="{BDCF5DE8-9D3E-4AEB-AE9E-61348EBFB3AA}" type="pres">
      <dgm:prSet presAssocID="{725EA372-D538-4C6C-807E-CCD86342466D}" presName="linear" presStyleCnt="0">
        <dgm:presLayoutVars>
          <dgm:animLvl val="lvl"/>
          <dgm:resizeHandles val="exact"/>
        </dgm:presLayoutVars>
      </dgm:prSet>
      <dgm:spPr/>
      <dgm:t>
        <a:bodyPr/>
        <a:lstStyle/>
        <a:p>
          <a:endParaRPr lang="zh-CN" altLang="en-US"/>
        </a:p>
      </dgm:t>
    </dgm:pt>
    <dgm:pt modelId="{AD659465-17BB-4154-9E3B-DDB7D93F7D51}" type="pres">
      <dgm:prSet presAssocID="{762682BB-348B-4FEF-BEE9-A76F14ACA70B}" presName="parentText" presStyleLbl="node1" presStyleIdx="0" presStyleCnt="5">
        <dgm:presLayoutVars>
          <dgm:chMax val="0"/>
          <dgm:bulletEnabled val="1"/>
        </dgm:presLayoutVars>
      </dgm:prSet>
      <dgm:spPr/>
      <dgm:t>
        <a:bodyPr/>
        <a:lstStyle/>
        <a:p>
          <a:endParaRPr lang="zh-CN" altLang="en-US"/>
        </a:p>
      </dgm:t>
    </dgm:pt>
    <dgm:pt modelId="{A212A4FF-D33B-45AA-9763-3034E8942863}" type="pres">
      <dgm:prSet presAssocID="{19E5AA28-BF72-40AF-98E5-1CEF98FE6FA0}" presName="spacer" presStyleCnt="0"/>
      <dgm:spPr/>
    </dgm:pt>
    <dgm:pt modelId="{6092E622-A5DC-4CCB-9B47-7F20A2F83FF4}" type="pres">
      <dgm:prSet presAssocID="{C8DA656A-45CA-4D60-8EAD-5BD995063716}" presName="parentText" presStyleLbl="node1" presStyleIdx="1" presStyleCnt="5">
        <dgm:presLayoutVars>
          <dgm:chMax val="0"/>
          <dgm:bulletEnabled val="1"/>
        </dgm:presLayoutVars>
      </dgm:prSet>
      <dgm:spPr/>
      <dgm:t>
        <a:bodyPr/>
        <a:lstStyle/>
        <a:p>
          <a:endParaRPr lang="zh-CN" altLang="en-US"/>
        </a:p>
      </dgm:t>
    </dgm:pt>
    <dgm:pt modelId="{0A18F896-CC02-4F67-85BD-8E4445EF9E24}" type="pres">
      <dgm:prSet presAssocID="{A6494B79-3B22-4441-BBF0-E80C3416F759}" presName="spacer" presStyleCnt="0"/>
      <dgm:spPr/>
    </dgm:pt>
    <dgm:pt modelId="{6A116F48-6FFF-422F-AA40-95BD143F025C}" type="pres">
      <dgm:prSet presAssocID="{3265ABDA-ECCD-494C-9DD4-DE15ABE671BD}" presName="parentText" presStyleLbl="node1" presStyleIdx="2" presStyleCnt="5">
        <dgm:presLayoutVars>
          <dgm:chMax val="0"/>
          <dgm:bulletEnabled val="1"/>
        </dgm:presLayoutVars>
      </dgm:prSet>
      <dgm:spPr/>
      <dgm:t>
        <a:bodyPr/>
        <a:lstStyle/>
        <a:p>
          <a:endParaRPr lang="zh-CN" altLang="en-US"/>
        </a:p>
      </dgm:t>
    </dgm:pt>
    <dgm:pt modelId="{11320228-51E0-4278-B625-AB82AD0B1427}" type="pres">
      <dgm:prSet presAssocID="{EBCB1B17-F20D-45A3-86DC-4C751A343E2B}" presName="spacer" presStyleCnt="0"/>
      <dgm:spPr/>
    </dgm:pt>
    <dgm:pt modelId="{855237E5-5B5E-4D85-AC36-1AA520DAF5CD}" type="pres">
      <dgm:prSet presAssocID="{F6407EB6-4B64-4E21-BACC-42CF8ACF4E24}" presName="parentText" presStyleLbl="node1" presStyleIdx="3" presStyleCnt="5">
        <dgm:presLayoutVars>
          <dgm:chMax val="0"/>
          <dgm:bulletEnabled val="1"/>
        </dgm:presLayoutVars>
      </dgm:prSet>
      <dgm:spPr/>
      <dgm:t>
        <a:bodyPr/>
        <a:lstStyle/>
        <a:p>
          <a:endParaRPr lang="zh-CN" altLang="en-US"/>
        </a:p>
      </dgm:t>
    </dgm:pt>
    <dgm:pt modelId="{63A6C9C7-5734-4A6F-A741-01E4903B4515}" type="pres">
      <dgm:prSet presAssocID="{8AA16B85-7668-44C4-B34F-D238852173E0}" presName="spacer" presStyleCnt="0"/>
      <dgm:spPr/>
    </dgm:pt>
    <dgm:pt modelId="{2EAD1258-9E6B-49F2-8402-D8C867DF25EF}" type="pres">
      <dgm:prSet presAssocID="{01921233-F704-44A0-BB26-905B7E18BF4A}" presName="parentText" presStyleLbl="node1" presStyleIdx="4" presStyleCnt="5">
        <dgm:presLayoutVars>
          <dgm:chMax val="0"/>
          <dgm:bulletEnabled val="1"/>
        </dgm:presLayoutVars>
      </dgm:prSet>
      <dgm:spPr/>
      <dgm:t>
        <a:bodyPr/>
        <a:lstStyle/>
        <a:p>
          <a:endParaRPr lang="zh-CN" altLang="en-US"/>
        </a:p>
      </dgm:t>
    </dgm:pt>
  </dgm:ptLst>
  <dgm:cxnLst>
    <dgm:cxn modelId="{14D89581-61BE-46DD-B800-368F6A5345C7}" srcId="{725EA372-D538-4C6C-807E-CCD86342466D}" destId="{3265ABDA-ECCD-494C-9DD4-DE15ABE671BD}" srcOrd="2" destOrd="0" parTransId="{881E2D0F-F61D-467D-9E99-EB24FE02205F}" sibTransId="{EBCB1B17-F20D-45A3-86DC-4C751A343E2B}"/>
    <dgm:cxn modelId="{51218559-A841-4A3F-B80F-EF26586BB5D5}" type="presOf" srcId="{725EA372-D538-4C6C-807E-CCD86342466D}" destId="{BDCF5DE8-9D3E-4AEB-AE9E-61348EBFB3AA}" srcOrd="0" destOrd="0" presId="urn:microsoft.com/office/officeart/2005/8/layout/vList2"/>
    <dgm:cxn modelId="{7780FE63-D06D-479B-A3D9-6CE0AB339A5E}" type="presOf" srcId="{3265ABDA-ECCD-494C-9DD4-DE15ABE671BD}" destId="{6A116F48-6FFF-422F-AA40-95BD143F025C}" srcOrd="0" destOrd="0" presId="urn:microsoft.com/office/officeart/2005/8/layout/vList2"/>
    <dgm:cxn modelId="{EC89FF7B-2CD7-4F18-8797-71FE0C5698EA}" type="presOf" srcId="{01921233-F704-44A0-BB26-905B7E18BF4A}" destId="{2EAD1258-9E6B-49F2-8402-D8C867DF25EF}" srcOrd="0" destOrd="0" presId="urn:microsoft.com/office/officeart/2005/8/layout/vList2"/>
    <dgm:cxn modelId="{52A1891C-31C2-4074-96F9-1B246899D0C5}" srcId="{725EA372-D538-4C6C-807E-CCD86342466D}" destId="{01921233-F704-44A0-BB26-905B7E18BF4A}" srcOrd="4" destOrd="0" parTransId="{7DB0E69D-CEEB-4320-880C-8A8F2AB28CC4}" sibTransId="{31997B0C-5E8C-470C-BFEE-451418582CC7}"/>
    <dgm:cxn modelId="{22AC92D3-C346-48B9-A8CA-EDDEBA34DD8F}" srcId="{725EA372-D538-4C6C-807E-CCD86342466D}" destId="{C8DA656A-45CA-4D60-8EAD-5BD995063716}" srcOrd="1" destOrd="0" parTransId="{9018DA49-5267-4385-B394-8667D3281024}" sibTransId="{A6494B79-3B22-4441-BBF0-E80C3416F759}"/>
    <dgm:cxn modelId="{39AEE46F-B65D-45BC-A2F2-7581B67DFB1E}" srcId="{725EA372-D538-4C6C-807E-CCD86342466D}" destId="{762682BB-348B-4FEF-BEE9-A76F14ACA70B}" srcOrd="0" destOrd="0" parTransId="{2E42073A-A168-4923-9FC8-B18E08E69BD7}" sibTransId="{19E5AA28-BF72-40AF-98E5-1CEF98FE6FA0}"/>
    <dgm:cxn modelId="{90AA01D0-7BBE-40DC-82FF-598A7FCC1CB9}" type="presOf" srcId="{F6407EB6-4B64-4E21-BACC-42CF8ACF4E24}" destId="{855237E5-5B5E-4D85-AC36-1AA520DAF5CD}" srcOrd="0" destOrd="0" presId="urn:microsoft.com/office/officeart/2005/8/layout/vList2"/>
    <dgm:cxn modelId="{1F32DF6D-14DF-4EC2-9D07-1864ED205C64}" type="presOf" srcId="{C8DA656A-45CA-4D60-8EAD-5BD995063716}" destId="{6092E622-A5DC-4CCB-9B47-7F20A2F83FF4}" srcOrd="0" destOrd="0" presId="urn:microsoft.com/office/officeart/2005/8/layout/vList2"/>
    <dgm:cxn modelId="{9B3E027C-3ECE-493B-9B44-AE388F9A788A}" srcId="{725EA372-D538-4C6C-807E-CCD86342466D}" destId="{F6407EB6-4B64-4E21-BACC-42CF8ACF4E24}" srcOrd="3" destOrd="0" parTransId="{1271D487-C91B-4915-A81C-B0A16BEA98BB}" sibTransId="{8AA16B85-7668-44C4-B34F-D238852173E0}"/>
    <dgm:cxn modelId="{C2374370-8E5C-4A2B-BFB1-899DD244070B}" type="presOf" srcId="{762682BB-348B-4FEF-BEE9-A76F14ACA70B}" destId="{AD659465-17BB-4154-9E3B-DDB7D93F7D51}" srcOrd="0" destOrd="0" presId="urn:microsoft.com/office/officeart/2005/8/layout/vList2"/>
    <dgm:cxn modelId="{CDE01B61-7744-4E86-9D9A-59FAD795BB74}" type="presParOf" srcId="{BDCF5DE8-9D3E-4AEB-AE9E-61348EBFB3AA}" destId="{AD659465-17BB-4154-9E3B-DDB7D93F7D51}" srcOrd="0" destOrd="0" presId="urn:microsoft.com/office/officeart/2005/8/layout/vList2"/>
    <dgm:cxn modelId="{59F90E17-B448-49F7-A88A-1AEAC1761EBB}" type="presParOf" srcId="{BDCF5DE8-9D3E-4AEB-AE9E-61348EBFB3AA}" destId="{A212A4FF-D33B-45AA-9763-3034E8942863}" srcOrd="1" destOrd="0" presId="urn:microsoft.com/office/officeart/2005/8/layout/vList2"/>
    <dgm:cxn modelId="{4085BB6C-5A16-41CA-AFBD-208C208E2668}" type="presParOf" srcId="{BDCF5DE8-9D3E-4AEB-AE9E-61348EBFB3AA}" destId="{6092E622-A5DC-4CCB-9B47-7F20A2F83FF4}" srcOrd="2" destOrd="0" presId="urn:microsoft.com/office/officeart/2005/8/layout/vList2"/>
    <dgm:cxn modelId="{72A11A55-85F0-4470-BEB9-1EC018C33309}" type="presParOf" srcId="{BDCF5DE8-9D3E-4AEB-AE9E-61348EBFB3AA}" destId="{0A18F896-CC02-4F67-85BD-8E4445EF9E24}" srcOrd="3" destOrd="0" presId="urn:microsoft.com/office/officeart/2005/8/layout/vList2"/>
    <dgm:cxn modelId="{05BC8CE6-A90E-4D2E-9108-DBF61F631C39}" type="presParOf" srcId="{BDCF5DE8-9D3E-4AEB-AE9E-61348EBFB3AA}" destId="{6A116F48-6FFF-422F-AA40-95BD143F025C}" srcOrd="4" destOrd="0" presId="urn:microsoft.com/office/officeart/2005/8/layout/vList2"/>
    <dgm:cxn modelId="{0194889C-FCD4-4376-A02C-8C85092C2BB9}" type="presParOf" srcId="{BDCF5DE8-9D3E-4AEB-AE9E-61348EBFB3AA}" destId="{11320228-51E0-4278-B625-AB82AD0B1427}" srcOrd="5" destOrd="0" presId="urn:microsoft.com/office/officeart/2005/8/layout/vList2"/>
    <dgm:cxn modelId="{20772808-088F-4BA3-AE09-2527A88F8C85}" type="presParOf" srcId="{BDCF5DE8-9D3E-4AEB-AE9E-61348EBFB3AA}" destId="{855237E5-5B5E-4D85-AC36-1AA520DAF5CD}" srcOrd="6" destOrd="0" presId="urn:microsoft.com/office/officeart/2005/8/layout/vList2"/>
    <dgm:cxn modelId="{509B44BD-2710-457E-A5CD-6EFC1DB072A0}" type="presParOf" srcId="{BDCF5DE8-9D3E-4AEB-AE9E-61348EBFB3AA}" destId="{63A6C9C7-5734-4A6F-A741-01E4903B4515}" srcOrd="7" destOrd="0" presId="urn:microsoft.com/office/officeart/2005/8/layout/vList2"/>
    <dgm:cxn modelId="{1BB1E459-18F9-43CE-B562-7DCED7443DEC}" type="presParOf" srcId="{BDCF5DE8-9D3E-4AEB-AE9E-61348EBFB3AA}" destId="{2EAD1258-9E6B-49F2-8402-D8C867DF25EF}" srcOrd="8" destOrd="0" presId="urn:microsoft.com/office/officeart/2005/8/layout/vList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4F72F86-ECD8-4E40-8CDE-D46F0F53C94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CN" altLang="en-US"/>
        </a:p>
      </dgm:t>
    </dgm:pt>
    <dgm:pt modelId="{61BE5E41-EEE3-43BB-921F-52235D84ADE4}">
      <dgm:prSet/>
      <dgm:spPr/>
      <dgm:t>
        <a:bodyPr/>
        <a:lstStyle/>
        <a:p>
          <a:pPr rtl="0"/>
          <a:r>
            <a:rPr lang="zh-CN" baseline="0" dirty="0" smtClean="0"/>
            <a:t>The main issues of urban wastewater management departments</a:t>
          </a:r>
          <a:endParaRPr lang="zh-CN" baseline="0" dirty="0"/>
        </a:p>
      </dgm:t>
    </dgm:pt>
    <dgm:pt modelId="{3AFCA1BD-5635-46E4-843F-9084CB1B5495}" type="parTrans" cxnId="{D3E753B8-6621-4560-94E8-D46C923D8F01}">
      <dgm:prSet/>
      <dgm:spPr/>
      <dgm:t>
        <a:bodyPr/>
        <a:lstStyle/>
        <a:p>
          <a:endParaRPr lang="zh-CN" altLang="en-US"/>
        </a:p>
      </dgm:t>
    </dgm:pt>
    <dgm:pt modelId="{FD76A7F0-7F21-4CB9-A040-C15EA5B07C1E}" type="sibTrans" cxnId="{D3E753B8-6621-4560-94E8-D46C923D8F01}">
      <dgm:prSet/>
      <dgm:spPr/>
      <dgm:t>
        <a:bodyPr/>
        <a:lstStyle/>
        <a:p>
          <a:endParaRPr lang="zh-CN" altLang="en-US"/>
        </a:p>
      </dgm:t>
    </dgm:pt>
    <dgm:pt modelId="{7EEB8667-312E-4D34-8E88-57FAFDB225A4}">
      <dgm:prSet custT="1"/>
      <dgm:spPr/>
      <dgm:t>
        <a:bodyPr/>
        <a:lstStyle/>
        <a:p>
          <a:pPr rtl="0"/>
          <a:r>
            <a:rPr lang="en-US" sz="2800" b="0" dirty="0" smtClean="0"/>
            <a:t>Problems with means of urban wastewater treatment</a:t>
          </a:r>
          <a:endParaRPr lang="zh-CN" sz="2800" b="0" dirty="0"/>
        </a:p>
      </dgm:t>
    </dgm:pt>
    <dgm:pt modelId="{02EB04CA-8CC2-44A7-9840-880F4D306E33}" type="parTrans" cxnId="{FD61C0EC-27CF-499F-ABC4-01899F8AE7B6}">
      <dgm:prSet/>
      <dgm:spPr/>
      <dgm:t>
        <a:bodyPr/>
        <a:lstStyle/>
        <a:p>
          <a:endParaRPr lang="zh-CN" altLang="en-US"/>
        </a:p>
      </dgm:t>
    </dgm:pt>
    <dgm:pt modelId="{AF2A4F4D-36DC-4080-A2F3-0124355A2440}" type="sibTrans" cxnId="{FD61C0EC-27CF-499F-ABC4-01899F8AE7B6}">
      <dgm:prSet/>
      <dgm:spPr/>
      <dgm:t>
        <a:bodyPr/>
        <a:lstStyle/>
        <a:p>
          <a:endParaRPr lang="zh-CN" altLang="en-US"/>
        </a:p>
      </dgm:t>
    </dgm:pt>
    <dgm:pt modelId="{EC57D6A8-EF9A-4646-A248-51B33F1B0731}" type="pres">
      <dgm:prSet presAssocID="{04F72F86-ECD8-4E40-8CDE-D46F0F53C94B}" presName="linear" presStyleCnt="0">
        <dgm:presLayoutVars>
          <dgm:animLvl val="lvl"/>
          <dgm:resizeHandles val="exact"/>
        </dgm:presLayoutVars>
      </dgm:prSet>
      <dgm:spPr/>
      <dgm:t>
        <a:bodyPr/>
        <a:lstStyle/>
        <a:p>
          <a:endParaRPr lang="zh-CN" altLang="en-US"/>
        </a:p>
      </dgm:t>
    </dgm:pt>
    <dgm:pt modelId="{60CEBB03-95C4-40E5-828D-F731318DA1C8}" type="pres">
      <dgm:prSet presAssocID="{61BE5E41-EEE3-43BB-921F-52235D84ADE4}" presName="parentText" presStyleLbl="node1" presStyleIdx="0" presStyleCnt="2" custScaleY="66582">
        <dgm:presLayoutVars>
          <dgm:chMax val="0"/>
          <dgm:bulletEnabled val="1"/>
        </dgm:presLayoutVars>
      </dgm:prSet>
      <dgm:spPr/>
      <dgm:t>
        <a:bodyPr/>
        <a:lstStyle/>
        <a:p>
          <a:endParaRPr lang="zh-CN" altLang="en-US"/>
        </a:p>
      </dgm:t>
    </dgm:pt>
    <dgm:pt modelId="{9DBE1724-0AD0-410B-BAB3-6701EBFB6D99}" type="pres">
      <dgm:prSet presAssocID="{FD76A7F0-7F21-4CB9-A040-C15EA5B07C1E}" presName="spacer" presStyleCnt="0"/>
      <dgm:spPr/>
    </dgm:pt>
    <dgm:pt modelId="{7FA5D39C-4DAD-418E-9B2B-6F90AA9B88CA}" type="pres">
      <dgm:prSet presAssocID="{7EEB8667-312E-4D34-8E88-57FAFDB225A4}" presName="parentText" presStyleLbl="node1" presStyleIdx="1" presStyleCnt="2" custScaleY="63072">
        <dgm:presLayoutVars>
          <dgm:chMax val="0"/>
          <dgm:bulletEnabled val="1"/>
        </dgm:presLayoutVars>
      </dgm:prSet>
      <dgm:spPr/>
      <dgm:t>
        <a:bodyPr/>
        <a:lstStyle/>
        <a:p>
          <a:endParaRPr lang="zh-CN" altLang="en-US"/>
        </a:p>
      </dgm:t>
    </dgm:pt>
  </dgm:ptLst>
  <dgm:cxnLst>
    <dgm:cxn modelId="{FD61C0EC-27CF-499F-ABC4-01899F8AE7B6}" srcId="{04F72F86-ECD8-4E40-8CDE-D46F0F53C94B}" destId="{7EEB8667-312E-4D34-8E88-57FAFDB225A4}" srcOrd="1" destOrd="0" parTransId="{02EB04CA-8CC2-44A7-9840-880F4D306E33}" sibTransId="{AF2A4F4D-36DC-4080-A2F3-0124355A2440}"/>
    <dgm:cxn modelId="{B03BD69B-565B-4ECC-9558-FB3A1DBCC2C3}" type="presOf" srcId="{61BE5E41-EEE3-43BB-921F-52235D84ADE4}" destId="{60CEBB03-95C4-40E5-828D-F731318DA1C8}" srcOrd="0" destOrd="0" presId="urn:microsoft.com/office/officeart/2005/8/layout/vList2"/>
    <dgm:cxn modelId="{44C2E8DE-C2F3-4FDA-942F-81DEFAC56778}" type="presOf" srcId="{7EEB8667-312E-4D34-8E88-57FAFDB225A4}" destId="{7FA5D39C-4DAD-418E-9B2B-6F90AA9B88CA}" srcOrd="0" destOrd="0" presId="urn:microsoft.com/office/officeart/2005/8/layout/vList2"/>
    <dgm:cxn modelId="{369BB014-8F09-41C6-B128-FE2F4B505D9F}" type="presOf" srcId="{04F72F86-ECD8-4E40-8CDE-D46F0F53C94B}" destId="{EC57D6A8-EF9A-4646-A248-51B33F1B0731}" srcOrd="0" destOrd="0" presId="urn:microsoft.com/office/officeart/2005/8/layout/vList2"/>
    <dgm:cxn modelId="{D3E753B8-6621-4560-94E8-D46C923D8F01}" srcId="{04F72F86-ECD8-4E40-8CDE-D46F0F53C94B}" destId="{61BE5E41-EEE3-43BB-921F-52235D84ADE4}" srcOrd="0" destOrd="0" parTransId="{3AFCA1BD-5635-46E4-843F-9084CB1B5495}" sibTransId="{FD76A7F0-7F21-4CB9-A040-C15EA5B07C1E}"/>
    <dgm:cxn modelId="{94B7006F-B56B-4782-8D10-76FF69033574}" type="presParOf" srcId="{EC57D6A8-EF9A-4646-A248-51B33F1B0731}" destId="{60CEBB03-95C4-40E5-828D-F731318DA1C8}" srcOrd="0" destOrd="0" presId="urn:microsoft.com/office/officeart/2005/8/layout/vList2"/>
    <dgm:cxn modelId="{920F024F-1BFC-4AF4-A6F9-D1D487AEEC16}" type="presParOf" srcId="{EC57D6A8-EF9A-4646-A248-51B33F1B0731}" destId="{9DBE1724-0AD0-410B-BAB3-6701EBFB6D99}" srcOrd="1" destOrd="0" presId="urn:microsoft.com/office/officeart/2005/8/layout/vList2"/>
    <dgm:cxn modelId="{7353DAD5-46D2-4E1F-901C-AF3E1814FDC2}" type="presParOf" srcId="{EC57D6A8-EF9A-4646-A248-51B33F1B0731}" destId="{7FA5D39C-4DAD-418E-9B2B-6F90AA9B88CA}" srcOrd="2" destOrd="0" presId="urn:microsoft.com/office/officeart/2005/8/layout/vList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D75E7C9-B242-44C5-8A77-E37939F98AEC}"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zh-CN" altLang="en-US"/>
        </a:p>
      </dgm:t>
    </dgm:pt>
    <dgm:pt modelId="{3F681620-4ADD-48D6-AD72-348C9B10F202}">
      <dgm:prSet/>
      <dgm:spPr/>
      <dgm:t>
        <a:bodyPr/>
        <a:lstStyle/>
        <a:p>
          <a:pPr rtl="0"/>
          <a:r>
            <a:rPr lang="zh-CN" baseline="0" dirty="0" smtClean="0"/>
            <a:t>Command-and-Control instruments</a:t>
          </a:r>
          <a:endParaRPr lang="zh-CN" dirty="0"/>
        </a:p>
      </dgm:t>
    </dgm:pt>
    <dgm:pt modelId="{742D012F-0DFD-46FD-A2FF-E2D5D7D738BD}" type="parTrans" cxnId="{63AAB3C1-E134-4A70-B238-B9B4DAED6105}">
      <dgm:prSet/>
      <dgm:spPr/>
      <dgm:t>
        <a:bodyPr/>
        <a:lstStyle/>
        <a:p>
          <a:endParaRPr lang="zh-CN" altLang="en-US"/>
        </a:p>
      </dgm:t>
    </dgm:pt>
    <dgm:pt modelId="{B855FAD1-ABC0-4AC8-A619-89DE76B65D06}" type="sibTrans" cxnId="{63AAB3C1-E134-4A70-B238-B9B4DAED6105}">
      <dgm:prSet/>
      <dgm:spPr/>
      <dgm:t>
        <a:bodyPr/>
        <a:lstStyle/>
        <a:p>
          <a:endParaRPr lang="zh-CN" altLang="en-US"/>
        </a:p>
      </dgm:t>
    </dgm:pt>
    <dgm:pt modelId="{1BA24B1E-4094-4C21-996A-234603583B93}">
      <dgm:prSet/>
      <dgm:spPr/>
      <dgm:t>
        <a:bodyPr/>
        <a:lstStyle/>
        <a:p>
          <a:pPr rtl="0"/>
          <a:r>
            <a:rPr lang="zh-CN" baseline="0" dirty="0" smtClean="0"/>
            <a:t>Market-Based instruments</a:t>
          </a:r>
          <a:endParaRPr lang="zh-CN" dirty="0"/>
        </a:p>
      </dgm:t>
    </dgm:pt>
    <dgm:pt modelId="{96069C62-C405-4719-A6A1-71F5F422DCD0}" type="parTrans" cxnId="{0B65EA7D-20C8-417A-B020-1A586CC23865}">
      <dgm:prSet/>
      <dgm:spPr/>
      <dgm:t>
        <a:bodyPr/>
        <a:lstStyle/>
        <a:p>
          <a:endParaRPr lang="zh-CN" altLang="en-US"/>
        </a:p>
      </dgm:t>
    </dgm:pt>
    <dgm:pt modelId="{24081360-88C2-405F-AA95-7D7442F8B863}" type="sibTrans" cxnId="{0B65EA7D-20C8-417A-B020-1A586CC23865}">
      <dgm:prSet/>
      <dgm:spPr/>
      <dgm:t>
        <a:bodyPr/>
        <a:lstStyle/>
        <a:p>
          <a:endParaRPr lang="zh-CN" altLang="en-US"/>
        </a:p>
      </dgm:t>
    </dgm:pt>
    <dgm:pt modelId="{CE6E2CE0-5620-4F4D-98C0-794460AD011F}" type="pres">
      <dgm:prSet presAssocID="{7D75E7C9-B242-44C5-8A77-E37939F98AEC}" presName="linearFlow" presStyleCnt="0">
        <dgm:presLayoutVars>
          <dgm:dir/>
          <dgm:resizeHandles val="exact"/>
        </dgm:presLayoutVars>
      </dgm:prSet>
      <dgm:spPr/>
      <dgm:t>
        <a:bodyPr/>
        <a:lstStyle/>
        <a:p>
          <a:endParaRPr lang="zh-CN" altLang="en-US"/>
        </a:p>
      </dgm:t>
    </dgm:pt>
    <dgm:pt modelId="{6D3C4132-0432-4B86-9331-59782C3A25EB}" type="pres">
      <dgm:prSet presAssocID="{3F681620-4ADD-48D6-AD72-348C9B10F202}" presName="composite" presStyleCnt="0"/>
      <dgm:spPr/>
    </dgm:pt>
    <dgm:pt modelId="{6FAFF4B9-BF6D-4DE4-9C27-330BA0607A0E}" type="pres">
      <dgm:prSet presAssocID="{3F681620-4ADD-48D6-AD72-348C9B10F202}" presName="imgShp" presStyleLbl="fgImgPlace1" presStyleIdx="0" presStyleCnt="2"/>
      <dgm:spPr/>
    </dgm:pt>
    <dgm:pt modelId="{F1E8CB90-6104-45A4-8D7A-CE2FF1A8A579}" type="pres">
      <dgm:prSet presAssocID="{3F681620-4ADD-48D6-AD72-348C9B10F202}" presName="txShp" presStyleLbl="node1" presStyleIdx="0" presStyleCnt="2">
        <dgm:presLayoutVars>
          <dgm:bulletEnabled val="1"/>
        </dgm:presLayoutVars>
      </dgm:prSet>
      <dgm:spPr/>
      <dgm:t>
        <a:bodyPr/>
        <a:lstStyle/>
        <a:p>
          <a:endParaRPr lang="zh-CN" altLang="en-US"/>
        </a:p>
      </dgm:t>
    </dgm:pt>
    <dgm:pt modelId="{8F6C3D90-70BD-4955-810D-FBED00D65FA1}" type="pres">
      <dgm:prSet presAssocID="{B855FAD1-ABC0-4AC8-A619-89DE76B65D06}" presName="spacing" presStyleCnt="0"/>
      <dgm:spPr/>
    </dgm:pt>
    <dgm:pt modelId="{FC54135E-36B7-4ACA-822C-A2AB0F2C6E35}" type="pres">
      <dgm:prSet presAssocID="{1BA24B1E-4094-4C21-996A-234603583B93}" presName="composite" presStyleCnt="0"/>
      <dgm:spPr/>
    </dgm:pt>
    <dgm:pt modelId="{713E6391-6C5D-4EB5-AD14-A95618F04C7A}" type="pres">
      <dgm:prSet presAssocID="{1BA24B1E-4094-4C21-996A-234603583B93}" presName="imgShp" presStyleLbl="fgImgPlace1" presStyleIdx="1" presStyleCnt="2"/>
      <dgm:spPr/>
    </dgm:pt>
    <dgm:pt modelId="{2C2B7771-D7E9-4CFB-98EC-2282A287D871}" type="pres">
      <dgm:prSet presAssocID="{1BA24B1E-4094-4C21-996A-234603583B93}" presName="txShp" presStyleLbl="node1" presStyleIdx="1" presStyleCnt="2">
        <dgm:presLayoutVars>
          <dgm:bulletEnabled val="1"/>
        </dgm:presLayoutVars>
      </dgm:prSet>
      <dgm:spPr/>
      <dgm:t>
        <a:bodyPr/>
        <a:lstStyle/>
        <a:p>
          <a:endParaRPr lang="zh-CN" altLang="en-US"/>
        </a:p>
      </dgm:t>
    </dgm:pt>
  </dgm:ptLst>
  <dgm:cxnLst>
    <dgm:cxn modelId="{AB130FA5-C1D2-4E4C-890A-2231FFF19C4A}" type="presOf" srcId="{1BA24B1E-4094-4C21-996A-234603583B93}" destId="{2C2B7771-D7E9-4CFB-98EC-2282A287D871}" srcOrd="0" destOrd="0" presId="urn:microsoft.com/office/officeart/2005/8/layout/vList3"/>
    <dgm:cxn modelId="{0FF7F952-866C-41BE-9B83-8F6D1E557090}" type="presOf" srcId="{3F681620-4ADD-48D6-AD72-348C9B10F202}" destId="{F1E8CB90-6104-45A4-8D7A-CE2FF1A8A579}" srcOrd="0" destOrd="0" presId="urn:microsoft.com/office/officeart/2005/8/layout/vList3"/>
    <dgm:cxn modelId="{12166D4E-AC0E-438D-B43A-98396A4B2F30}" type="presOf" srcId="{7D75E7C9-B242-44C5-8A77-E37939F98AEC}" destId="{CE6E2CE0-5620-4F4D-98C0-794460AD011F}" srcOrd="0" destOrd="0" presId="urn:microsoft.com/office/officeart/2005/8/layout/vList3"/>
    <dgm:cxn modelId="{0B65EA7D-20C8-417A-B020-1A586CC23865}" srcId="{7D75E7C9-B242-44C5-8A77-E37939F98AEC}" destId="{1BA24B1E-4094-4C21-996A-234603583B93}" srcOrd="1" destOrd="0" parTransId="{96069C62-C405-4719-A6A1-71F5F422DCD0}" sibTransId="{24081360-88C2-405F-AA95-7D7442F8B863}"/>
    <dgm:cxn modelId="{63AAB3C1-E134-4A70-B238-B9B4DAED6105}" srcId="{7D75E7C9-B242-44C5-8A77-E37939F98AEC}" destId="{3F681620-4ADD-48D6-AD72-348C9B10F202}" srcOrd="0" destOrd="0" parTransId="{742D012F-0DFD-46FD-A2FF-E2D5D7D738BD}" sibTransId="{B855FAD1-ABC0-4AC8-A619-89DE76B65D06}"/>
    <dgm:cxn modelId="{8F06049C-33CC-4109-B546-55C8C79BD140}" type="presParOf" srcId="{CE6E2CE0-5620-4F4D-98C0-794460AD011F}" destId="{6D3C4132-0432-4B86-9331-59782C3A25EB}" srcOrd="0" destOrd="0" presId="urn:microsoft.com/office/officeart/2005/8/layout/vList3"/>
    <dgm:cxn modelId="{2E4376ED-0078-45A9-9C48-8456B9A3F766}" type="presParOf" srcId="{6D3C4132-0432-4B86-9331-59782C3A25EB}" destId="{6FAFF4B9-BF6D-4DE4-9C27-330BA0607A0E}" srcOrd="0" destOrd="0" presId="urn:microsoft.com/office/officeart/2005/8/layout/vList3"/>
    <dgm:cxn modelId="{5AB0F4E2-39C0-4DB7-AF91-EE1B98C5EF8A}" type="presParOf" srcId="{6D3C4132-0432-4B86-9331-59782C3A25EB}" destId="{F1E8CB90-6104-45A4-8D7A-CE2FF1A8A579}" srcOrd="1" destOrd="0" presId="urn:microsoft.com/office/officeart/2005/8/layout/vList3"/>
    <dgm:cxn modelId="{FD64A822-9669-480C-AD6F-59DCC54C5D3F}" type="presParOf" srcId="{CE6E2CE0-5620-4F4D-98C0-794460AD011F}" destId="{8F6C3D90-70BD-4955-810D-FBED00D65FA1}" srcOrd="1" destOrd="0" presId="urn:microsoft.com/office/officeart/2005/8/layout/vList3"/>
    <dgm:cxn modelId="{9A095295-2AF1-4CC9-BEE3-C76DE277009F}" type="presParOf" srcId="{CE6E2CE0-5620-4F4D-98C0-794460AD011F}" destId="{FC54135E-36B7-4ACA-822C-A2AB0F2C6E35}" srcOrd="2" destOrd="0" presId="urn:microsoft.com/office/officeart/2005/8/layout/vList3"/>
    <dgm:cxn modelId="{F4B66F61-5A2C-47CF-AB65-A8FD18826FD8}" type="presParOf" srcId="{FC54135E-36B7-4ACA-822C-A2AB0F2C6E35}" destId="{713E6391-6C5D-4EB5-AD14-A95618F04C7A}" srcOrd="0" destOrd="0" presId="urn:microsoft.com/office/officeart/2005/8/layout/vList3"/>
    <dgm:cxn modelId="{8FD84221-54FE-443A-8E5E-7376A9A951DB}" type="presParOf" srcId="{FC54135E-36B7-4ACA-822C-A2AB0F2C6E35}" destId="{2C2B7771-D7E9-4CFB-98EC-2282A287D871}" srcOrd="1" destOrd="0" presId="urn:microsoft.com/office/officeart/2005/8/layout/vList3"/>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E3D9CE3-B8C8-41FC-BCB6-9CC70D348B7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CN" altLang="en-US"/>
        </a:p>
      </dgm:t>
    </dgm:pt>
    <dgm:pt modelId="{C62F6519-7649-41C0-9CD4-F2B13754FAD6}">
      <dgm:prSet/>
      <dgm:spPr/>
      <dgm:t>
        <a:bodyPr/>
        <a:lstStyle/>
        <a:p>
          <a:pPr rtl="0"/>
          <a:r>
            <a:rPr lang="zh-CN" baseline="0" dirty="0" smtClean="0"/>
            <a:t>Discharge Standards</a:t>
          </a:r>
          <a:endParaRPr lang="zh-CN" dirty="0"/>
        </a:p>
      </dgm:t>
    </dgm:pt>
    <dgm:pt modelId="{9E692765-BE69-400E-BF37-A5AB36A67372}" type="parTrans" cxnId="{CEF4FB4D-7A79-493D-BD18-9E28255407C8}">
      <dgm:prSet/>
      <dgm:spPr/>
      <dgm:t>
        <a:bodyPr/>
        <a:lstStyle/>
        <a:p>
          <a:endParaRPr lang="zh-CN" altLang="en-US"/>
        </a:p>
      </dgm:t>
    </dgm:pt>
    <dgm:pt modelId="{DFDB94FB-C72D-44A3-808A-968BE9F538C6}" type="sibTrans" cxnId="{CEF4FB4D-7A79-493D-BD18-9E28255407C8}">
      <dgm:prSet/>
      <dgm:spPr/>
      <dgm:t>
        <a:bodyPr/>
        <a:lstStyle/>
        <a:p>
          <a:endParaRPr lang="zh-CN" altLang="en-US"/>
        </a:p>
      </dgm:t>
    </dgm:pt>
    <dgm:pt modelId="{1EB92621-C51E-4A40-A8C0-CCD15D9A7353}">
      <dgm:prSet/>
      <dgm:spPr/>
      <dgm:t>
        <a:bodyPr/>
        <a:lstStyle/>
        <a:p>
          <a:pPr rtl="0"/>
          <a:r>
            <a:rPr lang="zh-CN" dirty="0" smtClean="0"/>
            <a:t>Out of date</a:t>
          </a:r>
          <a:endParaRPr lang="zh-CN" dirty="0"/>
        </a:p>
      </dgm:t>
    </dgm:pt>
    <dgm:pt modelId="{0E44C07B-1648-4EA6-A9ED-3E2ACE5AF78B}" type="parTrans" cxnId="{896D91B3-A9CD-4220-8852-3B89B03AAB91}">
      <dgm:prSet/>
      <dgm:spPr/>
      <dgm:t>
        <a:bodyPr/>
        <a:lstStyle/>
        <a:p>
          <a:endParaRPr lang="zh-CN" altLang="en-US"/>
        </a:p>
      </dgm:t>
    </dgm:pt>
    <dgm:pt modelId="{00ED5102-BE79-45D6-B555-F06EC3B2F3AB}" type="sibTrans" cxnId="{896D91B3-A9CD-4220-8852-3B89B03AAB91}">
      <dgm:prSet/>
      <dgm:spPr/>
      <dgm:t>
        <a:bodyPr/>
        <a:lstStyle/>
        <a:p>
          <a:endParaRPr lang="zh-CN" altLang="en-US"/>
        </a:p>
      </dgm:t>
    </dgm:pt>
    <dgm:pt modelId="{28CC8BFB-F64B-4837-973C-56DE3B1CF010}">
      <dgm:prSet/>
      <dgm:spPr/>
      <dgm:t>
        <a:bodyPr/>
        <a:lstStyle/>
        <a:p>
          <a:pPr rtl="0"/>
          <a:r>
            <a:rPr lang="zh-CN" dirty="0" smtClean="0"/>
            <a:t>Lack of scientific</a:t>
          </a:r>
          <a:r>
            <a:rPr lang="en-US" altLang="zh-CN" dirty="0" smtClean="0"/>
            <a:t> bases</a:t>
          </a:r>
          <a:r>
            <a:rPr lang="zh-CN" dirty="0" smtClean="0"/>
            <a:t> </a:t>
          </a:r>
          <a:endParaRPr lang="en-US" dirty="0"/>
        </a:p>
      </dgm:t>
    </dgm:pt>
    <dgm:pt modelId="{916C233C-8649-45A3-94A0-DB65C105C238}" type="parTrans" cxnId="{A6ED216F-5845-48C1-B6CB-FD8DB8B5A0EF}">
      <dgm:prSet/>
      <dgm:spPr/>
      <dgm:t>
        <a:bodyPr/>
        <a:lstStyle/>
        <a:p>
          <a:endParaRPr lang="zh-CN" altLang="en-US"/>
        </a:p>
      </dgm:t>
    </dgm:pt>
    <dgm:pt modelId="{9E53FCF8-D06E-41DF-82A9-B2DED1ECB521}" type="sibTrans" cxnId="{A6ED216F-5845-48C1-B6CB-FD8DB8B5A0EF}">
      <dgm:prSet/>
      <dgm:spPr/>
      <dgm:t>
        <a:bodyPr/>
        <a:lstStyle/>
        <a:p>
          <a:endParaRPr lang="zh-CN" altLang="en-US"/>
        </a:p>
      </dgm:t>
    </dgm:pt>
    <dgm:pt modelId="{430F1233-1293-4505-8992-21C071F88678}">
      <dgm:prSet/>
      <dgm:spPr/>
      <dgm:t>
        <a:bodyPr/>
        <a:lstStyle/>
        <a:p>
          <a:pPr rtl="0"/>
          <a:r>
            <a:rPr lang="zh-CN" dirty="0" smtClean="0"/>
            <a:t>Legal</a:t>
          </a:r>
          <a:r>
            <a:rPr lang="en-US" altLang="zh-CN" dirty="0" smtClean="0"/>
            <a:t> </a:t>
          </a:r>
          <a:r>
            <a:rPr lang="zh-CN" dirty="0" smtClean="0"/>
            <a:t>vacancy</a:t>
          </a:r>
          <a:endParaRPr lang="en-US" dirty="0"/>
        </a:p>
      </dgm:t>
    </dgm:pt>
    <dgm:pt modelId="{5D620567-C41D-4600-A720-9959A79375AD}" type="parTrans" cxnId="{17DB6D0C-77B5-48FB-BFDD-1F6B4850F80F}">
      <dgm:prSet/>
      <dgm:spPr/>
      <dgm:t>
        <a:bodyPr/>
        <a:lstStyle/>
        <a:p>
          <a:endParaRPr lang="zh-CN" altLang="en-US"/>
        </a:p>
      </dgm:t>
    </dgm:pt>
    <dgm:pt modelId="{4BE5A785-02AF-458B-86C0-71E9C2C89F2A}" type="sibTrans" cxnId="{17DB6D0C-77B5-48FB-BFDD-1F6B4850F80F}">
      <dgm:prSet/>
      <dgm:spPr/>
      <dgm:t>
        <a:bodyPr/>
        <a:lstStyle/>
        <a:p>
          <a:endParaRPr lang="zh-CN" altLang="en-US"/>
        </a:p>
      </dgm:t>
    </dgm:pt>
    <dgm:pt modelId="{756E9337-81D7-44C9-B24A-E463D75B00BD}">
      <dgm:prSet/>
      <dgm:spPr/>
      <dgm:t>
        <a:bodyPr/>
        <a:lstStyle/>
        <a:p>
          <a:pPr rtl="0"/>
          <a:r>
            <a:rPr lang="zh-CN" dirty="0" smtClean="0"/>
            <a:t>Imperfect standards system </a:t>
          </a:r>
          <a:endParaRPr lang="zh-CN" dirty="0"/>
        </a:p>
      </dgm:t>
    </dgm:pt>
    <dgm:pt modelId="{D45FB1AF-A39D-4BCF-B45D-74BC426E0267}" type="parTrans" cxnId="{B35A9EC8-C17A-4E47-9A63-CD8C39F3A574}">
      <dgm:prSet/>
      <dgm:spPr/>
      <dgm:t>
        <a:bodyPr/>
        <a:lstStyle/>
        <a:p>
          <a:endParaRPr lang="zh-CN" altLang="en-US"/>
        </a:p>
      </dgm:t>
    </dgm:pt>
    <dgm:pt modelId="{F2C35E77-249D-475A-9126-EF5E460ECCC6}" type="sibTrans" cxnId="{B35A9EC8-C17A-4E47-9A63-CD8C39F3A574}">
      <dgm:prSet/>
      <dgm:spPr/>
      <dgm:t>
        <a:bodyPr/>
        <a:lstStyle/>
        <a:p>
          <a:endParaRPr lang="zh-CN" altLang="en-US"/>
        </a:p>
      </dgm:t>
    </dgm:pt>
    <dgm:pt modelId="{977C4489-6F5A-4A9F-B0A2-A750B03C0A6F}">
      <dgm:prSet/>
      <dgm:spPr/>
      <dgm:t>
        <a:bodyPr/>
        <a:lstStyle/>
        <a:p>
          <a:pPr rtl="0"/>
          <a:r>
            <a:rPr lang="zh-CN" baseline="0" dirty="0" smtClean="0"/>
            <a:t>wastewater charges</a:t>
          </a:r>
          <a:endParaRPr lang="zh-CN" dirty="0"/>
        </a:p>
      </dgm:t>
    </dgm:pt>
    <dgm:pt modelId="{5DAA1228-7825-47E2-99A6-6AE4E8912CB0}" type="parTrans" cxnId="{E249D463-4E81-4173-B098-977F636F7B86}">
      <dgm:prSet/>
      <dgm:spPr/>
      <dgm:t>
        <a:bodyPr/>
        <a:lstStyle/>
        <a:p>
          <a:endParaRPr lang="zh-CN" altLang="en-US"/>
        </a:p>
      </dgm:t>
    </dgm:pt>
    <dgm:pt modelId="{4287F26D-A403-417E-A250-F3253DB9DF86}" type="sibTrans" cxnId="{E249D463-4E81-4173-B098-977F636F7B86}">
      <dgm:prSet/>
      <dgm:spPr/>
      <dgm:t>
        <a:bodyPr/>
        <a:lstStyle/>
        <a:p>
          <a:endParaRPr lang="zh-CN" altLang="en-US"/>
        </a:p>
      </dgm:t>
    </dgm:pt>
    <dgm:pt modelId="{0D297B97-C591-436B-A3BC-31C0AD529C85}">
      <dgm:prSet/>
      <dgm:spPr/>
      <dgm:t>
        <a:bodyPr/>
        <a:lstStyle/>
        <a:p>
          <a:pPr rtl="0"/>
          <a:r>
            <a:rPr lang="zh-CN" dirty="0" smtClean="0"/>
            <a:t>China wastewater discharge units have to submit two types of wastewater charges: wastewater </a:t>
          </a:r>
          <a:r>
            <a:rPr lang="en-US" altLang="zh-CN" dirty="0" smtClean="0"/>
            <a:t>treatment </a:t>
          </a:r>
          <a:r>
            <a:rPr lang="zh-CN" dirty="0" smtClean="0"/>
            <a:t>charge and pollutants emission charges. Article 19 in “Water Pollutant Prevention Law” provides tha</a:t>
          </a:r>
          <a:r>
            <a:rPr lang="en-US" altLang="zh-CN" dirty="0" smtClean="0"/>
            <a:t>t “</a:t>
          </a:r>
          <a:r>
            <a:rPr lang="zh-CN" dirty="0" smtClean="0"/>
            <a:t>to those who emit wastewater to urban wastewater concentration disposal facilities and pay wastewater</a:t>
          </a:r>
          <a:r>
            <a:rPr lang="en-US" altLang="zh-CN" dirty="0" smtClean="0"/>
            <a:t> treatment</a:t>
          </a:r>
          <a:r>
            <a:rPr lang="zh-CN" dirty="0" smtClean="0"/>
            <a:t> fee, they don</a:t>
          </a:r>
          <a:r>
            <a:rPr lang="en-US" altLang="zh-CN" dirty="0" smtClean="0"/>
            <a:t>’</a:t>
          </a:r>
          <a:r>
            <a:rPr lang="zh-CN" dirty="0" smtClean="0"/>
            <a:t>t</a:t>
          </a:r>
          <a:r>
            <a:rPr lang="en-US" altLang="zh-CN" dirty="0" smtClean="0"/>
            <a:t> </a:t>
          </a:r>
          <a:r>
            <a:rPr lang="zh-CN" dirty="0" smtClean="0"/>
            <a:t>need to pay it again (non excessive standard pollutant discharge fee)</a:t>
          </a:r>
          <a:r>
            <a:rPr lang="en-US" altLang="zh-CN" dirty="0" smtClean="0"/>
            <a:t>”</a:t>
          </a:r>
          <a:r>
            <a:rPr lang="zh-CN" dirty="0" smtClean="0"/>
            <a:t>. Thus, pollutant discharge units can avoid paying the use of environmental capacity resources after paying wastewater </a:t>
          </a:r>
          <a:r>
            <a:rPr lang="en-US" altLang="zh-CN" dirty="0" smtClean="0"/>
            <a:t>treatment </a:t>
          </a:r>
          <a:r>
            <a:rPr lang="zh-CN" dirty="0" smtClean="0"/>
            <a:t>charge, and this obviously ignored the value of environment.</a:t>
          </a:r>
          <a:endParaRPr lang="zh-CN" dirty="0"/>
        </a:p>
      </dgm:t>
    </dgm:pt>
    <dgm:pt modelId="{FD42F2EC-F47A-4CDB-981A-3F4931759E2A}" type="parTrans" cxnId="{F302F689-82D5-4073-938A-3062EF3C1DDB}">
      <dgm:prSet/>
      <dgm:spPr/>
      <dgm:t>
        <a:bodyPr/>
        <a:lstStyle/>
        <a:p>
          <a:endParaRPr lang="zh-CN" altLang="en-US"/>
        </a:p>
      </dgm:t>
    </dgm:pt>
    <dgm:pt modelId="{9A6BD956-1560-4766-A6B9-1F790F5A35CB}" type="sibTrans" cxnId="{F302F689-82D5-4073-938A-3062EF3C1DDB}">
      <dgm:prSet/>
      <dgm:spPr/>
      <dgm:t>
        <a:bodyPr/>
        <a:lstStyle/>
        <a:p>
          <a:endParaRPr lang="zh-CN" altLang="en-US"/>
        </a:p>
      </dgm:t>
    </dgm:pt>
    <dgm:pt modelId="{5911C05C-380F-4D55-88C5-E5126A8BEF9F}" type="pres">
      <dgm:prSet presAssocID="{2E3D9CE3-B8C8-41FC-BCB6-9CC70D348B75}" presName="linear" presStyleCnt="0">
        <dgm:presLayoutVars>
          <dgm:animLvl val="lvl"/>
          <dgm:resizeHandles val="exact"/>
        </dgm:presLayoutVars>
      </dgm:prSet>
      <dgm:spPr/>
      <dgm:t>
        <a:bodyPr/>
        <a:lstStyle/>
        <a:p>
          <a:endParaRPr lang="zh-CN" altLang="en-US"/>
        </a:p>
      </dgm:t>
    </dgm:pt>
    <dgm:pt modelId="{3BA6AE64-BE30-4D34-94D7-0C39C2C7EE98}" type="pres">
      <dgm:prSet presAssocID="{C62F6519-7649-41C0-9CD4-F2B13754FAD6}" presName="parentText" presStyleLbl="node1" presStyleIdx="0" presStyleCnt="2">
        <dgm:presLayoutVars>
          <dgm:chMax val="0"/>
          <dgm:bulletEnabled val="1"/>
        </dgm:presLayoutVars>
      </dgm:prSet>
      <dgm:spPr/>
      <dgm:t>
        <a:bodyPr/>
        <a:lstStyle/>
        <a:p>
          <a:endParaRPr lang="zh-CN" altLang="en-US"/>
        </a:p>
      </dgm:t>
    </dgm:pt>
    <dgm:pt modelId="{47F6C4A3-D202-4469-8E94-5100A215B99C}" type="pres">
      <dgm:prSet presAssocID="{C62F6519-7649-41C0-9CD4-F2B13754FAD6}" presName="childText" presStyleLbl="revTx" presStyleIdx="0" presStyleCnt="2">
        <dgm:presLayoutVars>
          <dgm:bulletEnabled val="1"/>
        </dgm:presLayoutVars>
      </dgm:prSet>
      <dgm:spPr/>
      <dgm:t>
        <a:bodyPr/>
        <a:lstStyle/>
        <a:p>
          <a:endParaRPr lang="zh-CN" altLang="en-US"/>
        </a:p>
      </dgm:t>
    </dgm:pt>
    <dgm:pt modelId="{5E3F419B-44F6-4F72-8BBC-8A66F11953A8}" type="pres">
      <dgm:prSet presAssocID="{977C4489-6F5A-4A9F-B0A2-A750B03C0A6F}" presName="parentText" presStyleLbl="node1" presStyleIdx="1" presStyleCnt="2">
        <dgm:presLayoutVars>
          <dgm:chMax val="0"/>
          <dgm:bulletEnabled val="1"/>
        </dgm:presLayoutVars>
      </dgm:prSet>
      <dgm:spPr/>
      <dgm:t>
        <a:bodyPr/>
        <a:lstStyle/>
        <a:p>
          <a:endParaRPr lang="zh-CN" altLang="en-US"/>
        </a:p>
      </dgm:t>
    </dgm:pt>
    <dgm:pt modelId="{BC252771-94F8-410E-B03B-481A1AE63803}" type="pres">
      <dgm:prSet presAssocID="{977C4489-6F5A-4A9F-B0A2-A750B03C0A6F}" presName="childText" presStyleLbl="revTx" presStyleIdx="1" presStyleCnt="2">
        <dgm:presLayoutVars>
          <dgm:bulletEnabled val="1"/>
        </dgm:presLayoutVars>
      </dgm:prSet>
      <dgm:spPr/>
      <dgm:t>
        <a:bodyPr/>
        <a:lstStyle/>
        <a:p>
          <a:endParaRPr lang="zh-CN" altLang="en-US"/>
        </a:p>
      </dgm:t>
    </dgm:pt>
  </dgm:ptLst>
  <dgm:cxnLst>
    <dgm:cxn modelId="{F302F689-82D5-4073-938A-3062EF3C1DDB}" srcId="{977C4489-6F5A-4A9F-B0A2-A750B03C0A6F}" destId="{0D297B97-C591-436B-A3BC-31C0AD529C85}" srcOrd="0" destOrd="0" parTransId="{FD42F2EC-F47A-4CDB-981A-3F4931759E2A}" sibTransId="{9A6BD956-1560-4766-A6B9-1F790F5A35CB}"/>
    <dgm:cxn modelId="{E78CDE8F-0BDC-4C29-B80C-4D24D22D34E0}" type="presOf" srcId="{2E3D9CE3-B8C8-41FC-BCB6-9CC70D348B75}" destId="{5911C05C-380F-4D55-88C5-E5126A8BEF9F}" srcOrd="0" destOrd="0" presId="urn:microsoft.com/office/officeart/2005/8/layout/vList2"/>
    <dgm:cxn modelId="{896D91B3-A9CD-4220-8852-3B89B03AAB91}" srcId="{C62F6519-7649-41C0-9CD4-F2B13754FAD6}" destId="{1EB92621-C51E-4A40-A8C0-CCD15D9A7353}" srcOrd="0" destOrd="0" parTransId="{0E44C07B-1648-4EA6-A9ED-3E2ACE5AF78B}" sibTransId="{00ED5102-BE79-45D6-B555-F06EC3B2F3AB}"/>
    <dgm:cxn modelId="{7688ABD4-9C37-4766-9883-B88836A2863A}" type="presOf" srcId="{756E9337-81D7-44C9-B24A-E463D75B00BD}" destId="{47F6C4A3-D202-4469-8E94-5100A215B99C}" srcOrd="0" destOrd="3" presId="urn:microsoft.com/office/officeart/2005/8/layout/vList2"/>
    <dgm:cxn modelId="{DBA92A53-D902-4534-8CB2-3F7FF800FB9A}" type="presOf" srcId="{28CC8BFB-F64B-4837-973C-56DE3B1CF010}" destId="{47F6C4A3-D202-4469-8E94-5100A215B99C}" srcOrd="0" destOrd="1" presId="urn:microsoft.com/office/officeart/2005/8/layout/vList2"/>
    <dgm:cxn modelId="{CEF4FB4D-7A79-493D-BD18-9E28255407C8}" srcId="{2E3D9CE3-B8C8-41FC-BCB6-9CC70D348B75}" destId="{C62F6519-7649-41C0-9CD4-F2B13754FAD6}" srcOrd="0" destOrd="0" parTransId="{9E692765-BE69-400E-BF37-A5AB36A67372}" sibTransId="{DFDB94FB-C72D-44A3-808A-968BE9F538C6}"/>
    <dgm:cxn modelId="{39D91472-2CDA-4019-99FD-5539616E278A}" type="presOf" srcId="{430F1233-1293-4505-8992-21C071F88678}" destId="{47F6C4A3-D202-4469-8E94-5100A215B99C}" srcOrd="0" destOrd="2" presId="urn:microsoft.com/office/officeart/2005/8/layout/vList2"/>
    <dgm:cxn modelId="{CA2ED9A1-E5C6-442F-9DF3-020ED9A2F7A0}" type="presOf" srcId="{C62F6519-7649-41C0-9CD4-F2B13754FAD6}" destId="{3BA6AE64-BE30-4D34-94D7-0C39C2C7EE98}" srcOrd="0" destOrd="0" presId="urn:microsoft.com/office/officeart/2005/8/layout/vList2"/>
    <dgm:cxn modelId="{17DB6D0C-77B5-48FB-BFDD-1F6B4850F80F}" srcId="{C62F6519-7649-41C0-9CD4-F2B13754FAD6}" destId="{430F1233-1293-4505-8992-21C071F88678}" srcOrd="2" destOrd="0" parTransId="{5D620567-C41D-4600-A720-9959A79375AD}" sibTransId="{4BE5A785-02AF-458B-86C0-71E9C2C89F2A}"/>
    <dgm:cxn modelId="{635EBF3A-0D9C-42DD-9BC0-0558C2840F11}" type="presOf" srcId="{1EB92621-C51E-4A40-A8C0-CCD15D9A7353}" destId="{47F6C4A3-D202-4469-8E94-5100A215B99C}" srcOrd="0" destOrd="0" presId="urn:microsoft.com/office/officeart/2005/8/layout/vList2"/>
    <dgm:cxn modelId="{C3EA75CA-361A-4A21-9C22-3F5691AC9441}" type="presOf" srcId="{0D297B97-C591-436B-A3BC-31C0AD529C85}" destId="{BC252771-94F8-410E-B03B-481A1AE63803}" srcOrd="0" destOrd="0" presId="urn:microsoft.com/office/officeart/2005/8/layout/vList2"/>
    <dgm:cxn modelId="{B35A9EC8-C17A-4E47-9A63-CD8C39F3A574}" srcId="{C62F6519-7649-41C0-9CD4-F2B13754FAD6}" destId="{756E9337-81D7-44C9-B24A-E463D75B00BD}" srcOrd="3" destOrd="0" parTransId="{D45FB1AF-A39D-4BCF-B45D-74BC426E0267}" sibTransId="{F2C35E77-249D-475A-9126-EF5E460ECCC6}"/>
    <dgm:cxn modelId="{A6ED216F-5845-48C1-B6CB-FD8DB8B5A0EF}" srcId="{C62F6519-7649-41C0-9CD4-F2B13754FAD6}" destId="{28CC8BFB-F64B-4837-973C-56DE3B1CF010}" srcOrd="1" destOrd="0" parTransId="{916C233C-8649-45A3-94A0-DB65C105C238}" sibTransId="{9E53FCF8-D06E-41DF-82A9-B2DED1ECB521}"/>
    <dgm:cxn modelId="{E249D463-4E81-4173-B098-977F636F7B86}" srcId="{2E3D9CE3-B8C8-41FC-BCB6-9CC70D348B75}" destId="{977C4489-6F5A-4A9F-B0A2-A750B03C0A6F}" srcOrd="1" destOrd="0" parTransId="{5DAA1228-7825-47E2-99A6-6AE4E8912CB0}" sibTransId="{4287F26D-A403-417E-A250-F3253DB9DF86}"/>
    <dgm:cxn modelId="{20CED279-918D-4B34-B190-7EABA42931FF}" type="presOf" srcId="{977C4489-6F5A-4A9F-B0A2-A750B03C0A6F}" destId="{5E3F419B-44F6-4F72-8BBC-8A66F11953A8}" srcOrd="0" destOrd="0" presId="urn:microsoft.com/office/officeart/2005/8/layout/vList2"/>
    <dgm:cxn modelId="{57AEF949-B2A4-4533-A040-774A7DCE48ED}" type="presParOf" srcId="{5911C05C-380F-4D55-88C5-E5126A8BEF9F}" destId="{3BA6AE64-BE30-4D34-94D7-0C39C2C7EE98}" srcOrd="0" destOrd="0" presId="urn:microsoft.com/office/officeart/2005/8/layout/vList2"/>
    <dgm:cxn modelId="{E5A67FEF-E339-48B0-92CF-7325514EE5C5}" type="presParOf" srcId="{5911C05C-380F-4D55-88C5-E5126A8BEF9F}" destId="{47F6C4A3-D202-4469-8E94-5100A215B99C}" srcOrd="1" destOrd="0" presId="urn:microsoft.com/office/officeart/2005/8/layout/vList2"/>
    <dgm:cxn modelId="{146A0EB7-848A-45B6-81CD-804C8E1C69B8}" type="presParOf" srcId="{5911C05C-380F-4D55-88C5-E5126A8BEF9F}" destId="{5E3F419B-44F6-4F72-8BBC-8A66F11953A8}" srcOrd="2" destOrd="0" presId="urn:microsoft.com/office/officeart/2005/8/layout/vList2"/>
    <dgm:cxn modelId="{624E94A5-5CD8-42CB-ADCB-F4CAD76820D8}" type="presParOf" srcId="{5911C05C-380F-4D55-88C5-E5126A8BEF9F}" destId="{BC252771-94F8-410E-B03B-481A1AE63803}" srcOrd="3" destOrd="0" presId="urn:microsoft.com/office/officeart/2005/8/layout/vList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CE2E309-679E-41FE-A842-13FEDDB68F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CN" altLang="en-US"/>
        </a:p>
      </dgm:t>
    </dgm:pt>
    <dgm:pt modelId="{8223B935-3517-4EC1-B158-22BB02F114C6}">
      <dgm:prSet/>
      <dgm:spPr/>
      <dgm:t>
        <a:bodyPr/>
        <a:lstStyle/>
        <a:p>
          <a:pPr rtl="0"/>
          <a:r>
            <a:rPr lang="en-US" altLang="zh-CN" dirty="0" smtClean="0"/>
            <a:t>N</a:t>
          </a:r>
          <a:r>
            <a:rPr lang="zh-CN" dirty="0" smtClean="0"/>
            <a:t>o unified regulation for</a:t>
          </a:r>
          <a:r>
            <a:rPr lang="en-US" altLang="zh-CN" dirty="0" smtClean="0"/>
            <a:t> wastewater emissions trading scheme</a:t>
          </a:r>
          <a:r>
            <a:rPr lang="zh-CN" dirty="0" smtClean="0"/>
            <a:t> </a:t>
          </a:r>
          <a:endParaRPr lang="zh-CN" dirty="0"/>
        </a:p>
      </dgm:t>
    </dgm:pt>
    <dgm:pt modelId="{6A5D9022-8393-4A10-873E-6912CE5BFD68}" type="parTrans" cxnId="{64C2DC5C-D8BD-492F-A188-D2EEAF90CAEB}">
      <dgm:prSet/>
      <dgm:spPr/>
      <dgm:t>
        <a:bodyPr/>
        <a:lstStyle/>
        <a:p>
          <a:endParaRPr lang="zh-CN" altLang="en-US"/>
        </a:p>
      </dgm:t>
    </dgm:pt>
    <dgm:pt modelId="{982108E9-D801-4287-BBAE-DD69AFBAA50A}" type="sibTrans" cxnId="{64C2DC5C-D8BD-492F-A188-D2EEAF90CAEB}">
      <dgm:prSet/>
      <dgm:spPr/>
      <dgm:t>
        <a:bodyPr/>
        <a:lstStyle/>
        <a:p>
          <a:endParaRPr lang="zh-CN" altLang="en-US"/>
        </a:p>
      </dgm:t>
    </dgm:pt>
    <dgm:pt modelId="{EE593E54-CBC1-46D8-B991-00AD543D0631}">
      <dgm:prSet/>
      <dgm:spPr/>
      <dgm:t>
        <a:bodyPr/>
        <a:lstStyle/>
        <a:p>
          <a:pPr rtl="0"/>
          <a:endParaRPr lang="zh-CN" dirty="0"/>
        </a:p>
      </dgm:t>
    </dgm:pt>
    <dgm:pt modelId="{37A4B193-1B79-4D4F-8D4A-E8A1FD4F3F15}" type="parTrans" cxnId="{D70F9FAB-29A1-40A1-980A-6B0FA01F38D3}">
      <dgm:prSet/>
      <dgm:spPr/>
      <dgm:t>
        <a:bodyPr/>
        <a:lstStyle/>
        <a:p>
          <a:endParaRPr lang="zh-CN" altLang="en-US"/>
        </a:p>
      </dgm:t>
    </dgm:pt>
    <dgm:pt modelId="{E530EED3-DAC7-4265-83F3-C0BDD4E88BCB}" type="sibTrans" cxnId="{D70F9FAB-29A1-40A1-980A-6B0FA01F38D3}">
      <dgm:prSet/>
      <dgm:spPr/>
      <dgm:t>
        <a:bodyPr/>
        <a:lstStyle/>
        <a:p>
          <a:endParaRPr lang="zh-CN" altLang="en-US"/>
        </a:p>
      </dgm:t>
    </dgm:pt>
    <dgm:pt modelId="{5C946F92-3FCA-46B3-A077-F1DD44778A72}">
      <dgm:prSet/>
      <dgm:spPr/>
      <dgm:t>
        <a:bodyPr/>
        <a:lstStyle/>
        <a:p>
          <a:pPr rtl="0"/>
          <a:r>
            <a:rPr lang="en-US" altLang="zh-CN" dirty="0" smtClean="0"/>
            <a:t>W</a:t>
          </a:r>
          <a:r>
            <a:rPr lang="zh-CN" dirty="0" smtClean="0"/>
            <a:t>astewater charges impeded the production of market demand of emission rights</a:t>
          </a:r>
          <a:endParaRPr lang="zh-CN" dirty="0"/>
        </a:p>
      </dgm:t>
    </dgm:pt>
    <dgm:pt modelId="{F7E45E1F-CB18-427B-9EA8-B515B43C10DB}" type="parTrans" cxnId="{389A42D0-F76D-4701-AFFE-E70D1B1AA9BD}">
      <dgm:prSet/>
      <dgm:spPr/>
      <dgm:t>
        <a:bodyPr/>
        <a:lstStyle/>
        <a:p>
          <a:endParaRPr lang="zh-CN" altLang="en-US"/>
        </a:p>
      </dgm:t>
    </dgm:pt>
    <dgm:pt modelId="{66DDCCCC-89B9-47F7-AB2D-3E456112D61B}" type="sibTrans" cxnId="{389A42D0-F76D-4701-AFFE-E70D1B1AA9BD}">
      <dgm:prSet/>
      <dgm:spPr/>
      <dgm:t>
        <a:bodyPr/>
        <a:lstStyle/>
        <a:p>
          <a:endParaRPr lang="zh-CN" altLang="en-US"/>
        </a:p>
      </dgm:t>
    </dgm:pt>
    <dgm:pt modelId="{BD092265-37FC-4D4C-B3F5-0C8AC322920F}">
      <dgm:prSet/>
      <dgm:spPr/>
      <dgm:t>
        <a:bodyPr/>
        <a:lstStyle/>
        <a:p>
          <a:pPr rtl="0"/>
          <a:endParaRPr lang="en-US" dirty="0"/>
        </a:p>
      </dgm:t>
    </dgm:pt>
    <dgm:pt modelId="{FF726642-84A9-4D73-BEBF-54F66A463B0D}" type="parTrans" cxnId="{0B84B49F-B1AC-4E88-AC2A-475DE2B33489}">
      <dgm:prSet/>
      <dgm:spPr/>
      <dgm:t>
        <a:bodyPr/>
        <a:lstStyle/>
        <a:p>
          <a:endParaRPr lang="zh-CN" altLang="en-US"/>
        </a:p>
      </dgm:t>
    </dgm:pt>
    <dgm:pt modelId="{5A0527EF-F58B-4F0F-8EA7-6FEF36BE35FB}" type="sibTrans" cxnId="{0B84B49F-B1AC-4E88-AC2A-475DE2B33489}">
      <dgm:prSet/>
      <dgm:spPr/>
      <dgm:t>
        <a:bodyPr/>
        <a:lstStyle/>
        <a:p>
          <a:endParaRPr lang="zh-CN" altLang="en-US"/>
        </a:p>
      </dgm:t>
    </dgm:pt>
    <dgm:pt modelId="{7FC142DF-D6E1-426F-98E0-9440164C5C41}">
      <dgm:prSet/>
      <dgm:spPr/>
      <dgm:t>
        <a:bodyPr/>
        <a:lstStyle/>
        <a:p>
          <a:pPr rtl="0"/>
          <a:r>
            <a:rPr lang="en-US" altLang="zh-CN" baseline="0" dirty="0" smtClean="0"/>
            <a:t>G</a:t>
          </a:r>
          <a:r>
            <a:rPr lang="zh-CN" baseline="0" dirty="0" smtClean="0"/>
            <a:t>overnment</a:t>
          </a:r>
          <a:r>
            <a:rPr lang="en-US" altLang="zh-CN" baseline="0" dirty="0" smtClean="0"/>
            <a:t>’</a:t>
          </a:r>
          <a:r>
            <a:rPr lang="zh-CN" baseline="0" dirty="0" smtClean="0"/>
            <a:t>s intervention</a:t>
          </a:r>
          <a:r>
            <a:rPr lang="en-US" altLang="zh-CN" baseline="0" dirty="0" smtClean="0"/>
            <a:t> impedes the effective function of e</a:t>
          </a:r>
          <a:r>
            <a:rPr lang="zh-CN" baseline="0" dirty="0" smtClean="0"/>
            <a:t>mission trading scheme </a:t>
          </a:r>
          <a:endParaRPr lang="zh-CN" dirty="0"/>
        </a:p>
      </dgm:t>
    </dgm:pt>
    <dgm:pt modelId="{A6535BAE-E22D-4589-AE2D-E1CF895A0DEE}" type="parTrans" cxnId="{6280D180-16E1-485F-B8FD-83C72EAE9384}">
      <dgm:prSet/>
      <dgm:spPr/>
      <dgm:t>
        <a:bodyPr/>
        <a:lstStyle/>
        <a:p>
          <a:endParaRPr lang="zh-CN" altLang="en-US"/>
        </a:p>
      </dgm:t>
    </dgm:pt>
    <dgm:pt modelId="{DA844216-1EB4-4822-BB9A-0BC6A23B6CA2}" type="sibTrans" cxnId="{6280D180-16E1-485F-B8FD-83C72EAE9384}">
      <dgm:prSet/>
      <dgm:spPr/>
      <dgm:t>
        <a:bodyPr/>
        <a:lstStyle/>
        <a:p>
          <a:endParaRPr lang="zh-CN" altLang="en-US"/>
        </a:p>
      </dgm:t>
    </dgm:pt>
    <dgm:pt modelId="{1C1E4EBA-F055-41D6-B5D5-F26318D7F69F}">
      <dgm:prSet/>
      <dgm:spPr/>
      <dgm:t>
        <a:bodyPr/>
        <a:lstStyle/>
        <a:p>
          <a:pPr rtl="0"/>
          <a:endParaRPr lang="zh-CN" dirty="0"/>
        </a:p>
      </dgm:t>
    </dgm:pt>
    <dgm:pt modelId="{40486B32-5BE8-4C31-B35B-90A1023C4158}" type="parTrans" cxnId="{23FFEE48-E8A6-4020-A76B-A100314C082A}">
      <dgm:prSet/>
      <dgm:spPr/>
      <dgm:t>
        <a:bodyPr/>
        <a:lstStyle/>
        <a:p>
          <a:endParaRPr lang="zh-CN" altLang="en-US"/>
        </a:p>
      </dgm:t>
    </dgm:pt>
    <dgm:pt modelId="{F45D23C5-673B-4461-806B-183D2C39B4BF}" type="sibTrans" cxnId="{23FFEE48-E8A6-4020-A76B-A100314C082A}">
      <dgm:prSet/>
      <dgm:spPr/>
      <dgm:t>
        <a:bodyPr/>
        <a:lstStyle/>
        <a:p>
          <a:endParaRPr lang="zh-CN" altLang="en-US"/>
        </a:p>
      </dgm:t>
    </dgm:pt>
    <dgm:pt modelId="{3FF8627A-9F6A-43FD-B440-5F9AA60FC94B}" type="pres">
      <dgm:prSet presAssocID="{4CE2E309-679E-41FE-A842-13FEDDB68F97}" presName="linear" presStyleCnt="0">
        <dgm:presLayoutVars>
          <dgm:animLvl val="lvl"/>
          <dgm:resizeHandles val="exact"/>
        </dgm:presLayoutVars>
      </dgm:prSet>
      <dgm:spPr/>
      <dgm:t>
        <a:bodyPr/>
        <a:lstStyle/>
        <a:p>
          <a:endParaRPr lang="zh-CN" altLang="en-US"/>
        </a:p>
      </dgm:t>
    </dgm:pt>
    <dgm:pt modelId="{525D74E6-74E0-4E17-BDF9-34F84A3043BE}" type="pres">
      <dgm:prSet presAssocID="{8223B935-3517-4EC1-B158-22BB02F114C6}" presName="parentText" presStyleLbl="node1" presStyleIdx="0" presStyleCnt="3">
        <dgm:presLayoutVars>
          <dgm:chMax val="0"/>
          <dgm:bulletEnabled val="1"/>
        </dgm:presLayoutVars>
      </dgm:prSet>
      <dgm:spPr/>
      <dgm:t>
        <a:bodyPr/>
        <a:lstStyle/>
        <a:p>
          <a:endParaRPr lang="zh-CN" altLang="en-US"/>
        </a:p>
      </dgm:t>
    </dgm:pt>
    <dgm:pt modelId="{F562EE62-C1B5-4C77-A5CA-5C529A8400DF}" type="pres">
      <dgm:prSet presAssocID="{8223B935-3517-4EC1-B158-22BB02F114C6}" presName="childText" presStyleLbl="revTx" presStyleIdx="0" presStyleCnt="3">
        <dgm:presLayoutVars>
          <dgm:bulletEnabled val="1"/>
        </dgm:presLayoutVars>
      </dgm:prSet>
      <dgm:spPr/>
      <dgm:t>
        <a:bodyPr/>
        <a:lstStyle/>
        <a:p>
          <a:endParaRPr lang="zh-CN" altLang="en-US"/>
        </a:p>
      </dgm:t>
    </dgm:pt>
    <dgm:pt modelId="{3D6801E1-7A18-45CF-8627-EC244903CEB7}" type="pres">
      <dgm:prSet presAssocID="{5C946F92-3FCA-46B3-A077-F1DD44778A72}" presName="parentText" presStyleLbl="node1" presStyleIdx="1" presStyleCnt="3">
        <dgm:presLayoutVars>
          <dgm:chMax val="0"/>
          <dgm:bulletEnabled val="1"/>
        </dgm:presLayoutVars>
      </dgm:prSet>
      <dgm:spPr/>
      <dgm:t>
        <a:bodyPr/>
        <a:lstStyle/>
        <a:p>
          <a:endParaRPr lang="zh-CN" altLang="en-US"/>
        </a:p>
      </dgm:t>
    </dgm:pt>
    <dgm:pt modelId="{9B0D0014-575E-4E6F-95EC-BD05ADCA8774}" type="pres">
      <dgm:prSet presAssocID="{5C946F92-3FCA-46B3-A077-F1DD44778A72}" presName="childText" presStyleLbl="revTx" presStyleIdx="1" presStyleCnt="3">
        <dgm:presLayoutVars>
          <dgm:bulletEnabled val="1"/>
        </dgm:presLayoutVars>
      </dgm:prSet>
      <dgm:spPr/>
      <dgm:t>
        <a:bodyPr/>
        <a:lstStyle/>
        <a:p>
          <a:endParaRPr lang="zh-CN" altLang="en-US"/>
        </a:p>
      </dgm:t>
    </dgm:pt>
    <dgm:pt modelId="{DBB05842-D73C-4CA1-A0B4-CAA8226CAB8E}" type="pres">
      <dgm:prSet presAssocID="{7FC142DF-D6E1-426F-98E0-9440164C5C41}" presName="parentText" presStyleLbl="node1" presStyleIdx="2" presStyleCnt="3">
        <dgm:presLayoutVars>
          <dgm:chMax val="0"/>
          <dgm:bulletEnabled val="1"/>
        </dgm:presLayoutVars>
      </dgm:prSet>
      <dgm:spPr/>
      <dgm:t>
        <a:bodyPr/>
        <a:lstStyle/>
        <a:p>
          <a:endParaRPr lang="zh-CN" altLang="en-US"/>
        </a:p>
      </dgm:t>
    </dgm:pt>
    <dgm:pt modelId="{F18D3F2A-DB77-46A1-B005-3AF7690BBB03}" type="pres">
      <dgm:prSet presAssocID="{7FC142DF-D6E1-426F-98E0-9440164C5C41}" presName="childText" presStyleLbl="revTx" presStyleIdx="2" presStyleCnt="3">
        <dgm:presLayoutVars>
          <dgm:bulletEnabled val="1"/>
        </dgm:presLayoutVars>
      </dgm:prSet>
      <dgm:spPr/>
      <dgm:t>
        <a:bodyPr/>
        <a:lstStyle/>
        <a:p>
          <a:endParaRPr lang="zh-CN" altLang="en-US"/>
        </a:p>
      </dgm:t>
    </dgm:pt>
  </dgm:ptLst>
  <dgm:cxnLst>
    <dgm:cxn modelId="{64C2DC5C-D8BD-492F-A188-D2EEAF90CAEB}" srcId="{4CE2E309-679E-41FE-A842-13FEDDB68F97}" destId="{8223B935-3517-4EC1-B158-22BB02F114C6}" srcOrd="0" destOrd="0" parTransId="{6A5D9022-8393-4A10-873E-6912CE5BFD68}" sibTransId="{982108E9-D801-4287-BBAE-DD69AFBAA50A}"/>
    <dgm:cxn modelId="{23FFEE48-E8A6-4020-A76B-A100314C082A}" srcId="{7FC142DF-D6E1-426F-98E0-9440164C5C41}" destId="{1C1E4EBA-F055-41D6-B5D5-F26318D7F69F}" srcOrd="0" destOrd="0" parTransId="{40486B32-5BE8-4C31-B35B-90A1023C4158}" sibTransId="{F45D23C5-673B-4461-806B-183D2C39B4BF}"/>
    <dgm:cxn modelId="{ECE116BC-2A05-4FB5-AE79-DB0443E3BD1F}" type="presOf" srcId="{4CE2E309-679E-41FE-A842-13FEDDB68F97}" destId="{3FF8627A-9F6A-43FD-B440-5F9AA60FC94B}" srcOrd="0" destOrd="0" presId="urn:microsoft.com/office/officeart/2005/8/layout/vList2"/>
    <dgm:cxn modelId="{F8880DBC-0EAD-4C1E-AA56-FD8C7265AA82}" type="presOf" srcId="{EE593E54-CBC1-46D8-B991-00AD543D0631}" destId="{F562EE62-C1B5-4C77-A5CA-5C529A8400DF}" srcOrd="0" destOrd="0" presId="urn:microsoft.com/office/officeart/2005/8/layout/vList2"/>
    <dgm:cxn modelId="{F761EF31-41C7-46DC-887A-1EC9D7DE2E8A}" type="presOf" srcId="{1C1E4EBA-F055-41D6-B5D5-F26318D7F69F}" destId="{F18D3F2A-DB77-46A1-B005-3AF7690BBB03}" srcOrd="0" destOrd="0" presId="urn:microsoft.com/office/officeart/2005/8/layout/vList2"/>
    <dgm:cxn modelId="{D70F9FAB-29A1-40A1-980A-6B0FA01F38D3}" srcId="{8223B935-3517-4EC1-B158-22BB02F114C6}" destId="{EE593E54-CBC1-46D8-B991-00AD543D0631}" srcOrd="0" destOrd="0" parTransId="{37A4B193-1B79-4D4F-8D4A-E8A1FD4F3F15}" sibTransId="{E530EED3-DAC7-4265-83F3-C0BDD4E88BCB}"/>
    <dgm:cxn modelId="{32205DBC-FD65-439A-B304-F1C68EC8EE02}" type="presOf" srcId="{8223B935-3517-4EC1-B158-22BB02F114C6}" destId="{525D74E6-74E0-4E17-BDF9-34F84A3043BE}" srcOrd="0" destOrd="0" presId="urn:microsoft.com/office/officeart/2005/8/layout/vList2"/>
    <dgm:cxn modelId="{0654D095-2F83-43E2-AB8C-A594240831F6}" type="presOf" srcId="{BD092265-37FC-4D4C-B3F5-0C8AC322920F}" destId="{9B0D0014-575E-4E6F-95EC-BD05ADCA8774}" srcOrd="0" destOrd="0" presId="urn:microsoft.com/office/officeart/2005/8/layout/vList2"/>
    <dgm:cxn modelId="{CF1D84A2-FAF7-48DD-9729-4AAC5C91782B}" type="presOf" srcId="{5C946F92-3FCA-46B3-A077-F1DD44778A72}" destId="{3D6801E1-7A18-45CF-8627-EC244903CEB7}" srcOrd="0" destOrd="0" presId="urn:microsoft.com/office/officeart/2005/8/layout/vList2"/>
    <dgm:cxn modelId="{389A42D0-F76D-4701-AFFE-E70D1B1AA9BD}" srcId="{4CE2E309-679E-41FE-A842-13FEDDB68F97}" destId="{5C946F92-3FCA-46B3-A077-F1DD44778A72}" srcOrd="1" destOrd="0" parTransId="{F7E45E1F-CB18-427B-9EA8-B515B43C10DB}" sibTransId="{66DDCCCC-89B9-47F7-AB2D-3E456112D61B}"/>
    <dgm:cxn modelId="{99E1BB2A-73E5-40D9-98F6-C2B6DF5DF75D}" type="presOf" srcId="{7FC142DF-D6E1-426F-98E0-9440164C5C41}" destId="{DBB05842-D73C-4CA1-A0B4-CAA8226CAB8E}" srcOrd="0" destOrd="0" presId="urn:microsoft.com/office/officeart/2005/8/layout/vList2"/>
    <dgm:cxn modelId="{6280D180-16E1-485F-B8FD-83C72EAE9384}" srcId="{4CE2E309-679E-41FE-A842-13FEDDB68F97}" destId="{7FC142DF-D6E1-426F-98E0-9440164C5C41}" srcOrd="2" destOrd="0" parTransId="{A6535BAE-E22D-4589-AE2D-E1CF895A0DEE}" sibTransId="{DA844216-1EB4-4822-BB9A-0BC6A23B6CA2}"/>
    <dgm:cxn modelId="{0B84B49F-B1AC-4E88-AC2A-475DE2B33489}" srcId="{5C946F92-3FCA-46B3-A077-F1DD44778A72}" destId="{BD092265-37FC-4D4C-B3F5-0C8AC322920F}" srcOrd="0" destOrd="0" parTransId="{FF726642-84A9-4D73-BEBF-54F66A463B0D}" sibTransId="{5A0527EF-F58B-4F0F-8EA7-6FEF36BE35FB}"/>
    <dgm:cxn modelId="{0E7867E5-5F69-45D3-A401-75EED3880A46}" type="presParOf" srcId="{3FF8627A-9F6A-43FD-B440-5F9AA60FC94B}" destId="{525D74E6-74E0-4E17-BDF9-34F84A3043BE}" srcOrd="0" destOrd="0" presId="urn:microsoft.com/office/officeart/2005/8/layout/vList2"/>
    <dgm:cxn modelId="{E72A36DC-2550-4682-A7B9-3FAA8504DA3B}" type="presParOf" srcId="{3FF8627A-9F6A-43FD-B440-5F9AA60FC94B}" destId="{F562EE62-C1B5-4C77-A5CA-5C529A8400DF}" srcOrd="1" destOrd="0" presId="urn:microsoft.com/office/officeart/2005/8/layout/vList2"/>
    <dgm:cxn modelId="{0EE348E3-FAD0-4DF3-9A66-1D713C66A1BF}" type="presParOf" srcId="{3FF8627A-9F6A-43FD-B440-5F9AA60FC94B}" destId="{3D6801E1-7A18-45CF-8627-EC244903CEB7}" srcOrd="2" destOrd="0" presId="urn:microsoft.com/office/officeart/2005/8/layout/vList2"/>
    <dgm:cxn modelId="{BCF86B3A-AF9E-4216-B4D3-65330899ECE8}" type="presParOf" srcId="{3FF8627A-9F6A-43FD-B440-5F9AA60FC94B}" destId="{9B0D0014-575E-4E6F-95EC-BD05ADCA8774}" srcOrd="3" destOrd="0" presId="urn:microsoft.com/office/officeart/2005/8/layout/vList2"/>
    <dgm:cxn modelId="{A3440C7A-2A96-4671-9320-5E7909A9D82C}" type="presParOf" srcId="{3FF8627A-9F6A-43FD-B440-5F9AA60FC94B}" destId="{DBB05842-D73C-4CA1-A0B4-CAA8226CAB8E}" srcOrd="4" destOrd="0" presId="urn:microsoft.com/office/officeart/2005/8/layout/vList2"/>
    <dgm:cxn modelId="{E0422CE7-6016-4FA2-AD21-3384F32541C3}" type="presParOf" srcId="{3FF8627A-9F6A-43FD-B440-5F9AA60FC94B}" destId="{F18D3F2A-DB77-46A1-B005-3AF7690BBB03}" srcOrd="5" destOrd="0" presId="urn:microsoft.com/office/officeart/2005/8/layout/vList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782490F-05FD-414B-A7BA-6BA0136A1D48}" type="doc">
      <dgm:prSet loTypeId="urn:microsoft.com/office/officeart/2005/8/layout/venn1" loCatId="relationship" qsTypeId="urn:microsoft.com/office/officeart/2005/8/quickstyle/simple1" qsCatId="simple" csTypeId="urn:microsoft.com/office/officeart/2005/8/colors/accent1_2" csCatId="accent1"/>
      <dgm:spPr/>
      <dgm:t>
        <a:bodyPr/>
        <a:lstStyle/>
        <a:p>
          <a:endParaRPr lang="zh-CN" altLang="en-US"/>
        </a:p>
      </dgm:t>
    </dgm:pt>
    <dgm:pt modelId="{4A00E80C-CACD-49CE-8A6C-4438DEDB2820}">
      <dgm:prSet/>
      <dgm:spPr/>
      <dgm:t>
        <a:bodyPr/>
        <a:lstStyle/>
        <a:p>
          <a:pPr rtl="0"/>
          <a:r>
            <a:rPr lang="zh-CN" baseline="0" dirty="0" smtClean="0"/>
            <a:t>Perspective of Government</a:t>
          </a:r>
          <a:endParaRPr lang="zh-CN" dirty="0"/>
        </a:p>
      </dgm:t>
    </dgm:pt>
    <dgm:pt modelId="{13FD93CD-4E8E-4483-9370-7BEE21AB5F09}" type="parTrans" cxnId="{EC3A273C-127F-47B7-9F73-E83560C45CE9}">
      <dgm:prSet/>
      <dgm:spPr/>
      <dgm:t>
        <a:bodyPr/>
        <a:lstStyle/>
        <a:p>
          <a:endParaRPr lang="zh-CN" altLang="en-US"/>
        </a:p>
      </dgm:t>
    </dgm:pt>
    <dgm:pt modelId="{626A1E34-4051-4C24-91E0-E27A3D964E93}" type="sibTrans" cxnId="{EC3A273C-127F-47B7-9F73-E83560C45CE9}">
      <dgm:prSet/>
      <dgm:spPr/>
      <dgm:t>
        <a:bodyPr/>
        <a:lstStyle/>
        <a:p>
          <a:endParaRPr lang="zh-CN" altLang="en-US"/>
        </a:p>
      </dgm:t>
    </dgm:pt>
    <dgm:pt modelId="{4406CC9F-F16C-4322-B6C0-6E6102413F20}">
      <dgm:prSet/>
      <dgm:spPr/>
      <dgm:t>
        <a:bodyPr/>
        <a:lstStyle/>
        <a:p>
          <a:pPr rtl="0"/>
          <a:r>
            <a:rPr lang="zh-CN" baseline="0" dirty="0" smtClean="0"/>
            <a:t>Perspective of Market</a:t>
          </a:r>
          <a:endParaRPr lang="zh-CN" dirty="0"/>
        </a:p>
      </dgm:t>
    </dgm:pt>
    <dgm:pt modelId="{10A8C9B1-4F45-4C8E-AA18-E688E2079898}" type="parTrans" cxnId="{05F7023A-0111-4C77-979D-EF95915938C2}">
      <dgm:prSet/>
      <dgm:spPr/>
      <dgm:t>
        <a:bodyPr/>
        <a:lstStyle/>
        <a:p>
          <a:endParaRPr lang="zh-CN" altLang="en-US"/>
        </a:p>
      </dgm:t>
    </dgm:pt>
    <dgm:pt modelId="{91B31F64-8C02-4C26-B9BD-CBE2653DC486}" type="sibTrans" cxnId="{05F7023A-0111-4C77-979D-EF95915938C2}">
      <dgm:prSet/>
      <dgm:spPr/>
      <dgm:t>
        <a:bodyPr/>
        <a:lstStyle/>
        <a:p>
          <a:endParaRPr lang="zh-CN" altLang="en-US"/>
        </a:p>
      </dgm:t>
    </dgm:pt>
    <dgm:pt modelId="{39EF2E9F-9F39-4DE5-A8C5-0FDDEF4B62B4}">
      <dgm:prSet/>
      <dgm:spPr/>
      <dgm:t>
        <a:bodyPr/>
        <a:lstStyle/>
        <a:p>
          <a:pPr rtl="0"/>
          <a:r>
            <a:rPr lang="zh-CN" baseline="0" dirty="0" smtClean="0"/>
            <a:t>Perspective of Society</a:t>
          </a:r>
          <a:endParaRPr lang="zh-CN" dirty="0"/>
        </a:p>
      </dgm:t>
    </dgm:pt>
    <dgm:pt modelId="{ABEFFAB6-21B7-4518-AD09-71C87ABD9BD4}" type="parTrans" cxnId="{9C3F048C-7E09-40DC-9D49-18D92374553B}">
      <dgm:prSet/>
      <dgm:spPr/>
      <dgm:t>
        <a:bodyPr/>
        <a:lstStyle/>
        <a:p>
          <a:endParaRPr lang="zh-CN" altLang="en-US"/>
        </a:p>
      </dgm:t>
    </dgm:pt>
    <dgm:pt modelId="{7E374E8F-EF64-477D-9A60-C788FDC5619F}" type="sibTrans" cxnId="{9C3F048C-7E09-40DC-9D49-18D92374553B}">
      <dgm:prSet/>
      <dgm:spPr/>
      <dgm:t>
        <a:bodyPr/>
        <a:lstStyle/>
        <a:p>
          <a:endParaRPr lang="zh-CN" altLang="en-US"/>
        </a:p>
      </dgm:t>
    </dgm:pt>
    <dgm:pt modelId="{D6C13191-EFF3-4EFA-8E24-6768F327AD85}" type="pres">
      <dgm:prSet presAssocID="{D782490F-05FD-414B-A7BA-6BA0136A1D48}" presName="compositeShape" presStyleCnt="0">
        <dgm:presLayoutVars>
          <dgm:chMax val="7"/>
          <dgm:dir/>
          <dgm:resizeHandles val="exact"/>
        </dgm:presLayoutVars>
      </dgm:prSet>
      <dgm:spPr/>
      <dgm:t>
        <a:bodyPr/>
        <a:lstStyle/>
        <a:p>
          <a:endParaRPr lang="zh-CN" altLang="en-US"/>
        </a:p>
      </dgm:t>
    </dgm:pt>
    <dgm:pt modelId="{D3F42339-4CC2-415F-A62C-6273BF955EAC}" type="pres">
      <dgm:prSet presAssocID="{4A00E80C-CACD-49CE-8A6C-4438DEDB2820}" presName="circ1" presStyleLbl="vennNode1" presStyleIdx="0" presStyleCnt="3"/>
      <dgm:spPr/>
      <dgm:t>
        <a:bodyPr/>
        <a:lstStyle/>
        <a:p>
          <a:endParaRPr lang="zh-CN" altLang="en-US"/>
        </a:p>
      </dgm:t>
    </dgm:pt>
    <dgm:pt modelId="{4EF6AC4E-5440-4637-8B51-70AFCE5AA1DB}" type="pres">
      <dgm:prSet presAssocID="{4A00E80C-CACD-49CE-8A6C-4438DEDB2820}" presName="circ1Tx" presStyleLbl="revTx" presStyleIdx="0" presStyleCnt="0">
        <dgm:presLayoutVars>
          <dgm:chMax val="0"/>
          <dgm:chPref val="0"/>
          <dgm:bulletEnabled val="1"/>
        </dgm:presLayoutVars>
      </dgm:prSet>
      <dgm:spPr/>
      <dgm:t>
        <a:bodyPr/>
        <a:lstStyle/>
        <a:p>
          <a:endParaRPr lang="zh-CN" altLang="en-US"/>
        </a:p>
      </dgm:t>
    </dgm:pt>
    <dgm:pt modelId="{C732691D-2672-44FA-A02F-7594E0D3F551}" type="pres">
      <dgm:prSet presAssocID="{4406CC9F-F16C-4322-B6C0-6E6102413F20}" presName="circ2" presStyleLbl="vennNode1" presStyleIdx="1" presStyleCnt="3"/>
      <dgm:spPr/>
      <dgm:t>
        <a:bodyPr/>
        <a:lstStyle/>
        <a:p>
          <a:endParaRPr lang="zh-CN" altLang="en-US"/>
        </a:p>
      </dgm:t>
    </dgm:pt>
    <dgm:pt modelId="{02F0696D-B74B-42B0-BBFA-35213F4EEF1E}" type="pres">
      <dgm:prSet presAssocID="{4406CC9F-F16C-4322-B6C0-6E6102413F20}" presName="circ2Tx" presStyleLbl="revTx" presStyleIdx="0" presStyleCnt="0">
        <dgm:presLayoutVars>
          <dgm:chMax val="0"/>
          <dgm:chPref val="0"/>
          <dgm:bulletEnabled val="1"/>
        </dgm:presLayoutVars>
      </dgm:prSet>
      <dgm:spPr/>
      <dgm:t>
        <a:bodyPr/>
        <a:lstStyle/>
        <a:p>
          <a:endParaRPr lang="zh-CN" altLang="en-US"/>
        </a:p>
      </dgm:t>
    </dgm:pt>
    <dgm:pt modelId="{31C4557E-3E18-4112-A3A2-9D0E072B4DE9}" type="pres">
      <dgm:prSet presAssocID="{39EF2E9F-9F39-4DE5-A8C5-0FDDEF4B62B4}" presName="circ3" presStyleLbl="vennNode1" presStyleIdx="2" presStyleCnt="3"/>
      <dgm:spPr/>
      <dgm:t>
        <a:bodyPr/>
        <a:lstStyle/>
        <a:p>
          <a:endParaRPr lang="zh-CN" altLang="en-US"/>
        </a:p>
      </dgm:t>
    </dgm:pt>
    <dgm:pt modelId="{270274F5-73BA-4BB0-A777-E84B35ACCB9F}" type="pres">
      <dgm:prSet presAssocID="{39EF2E9F-9F39-4DE5-A8C5-0FDDEF4B62B4}" presName="circ3Tx" presStyleLbl="revTx" presStyleIdx="0" presStyleCnt="0">
        <dgm:presLayoutVars>
          <dgm:chMax val="0"/>
          <dgm:chPref val="0"/>
          <dgm:bulletEnabled val="1"/>
        </dgm:presLayoutVars>
      </dgm:prSet>
      <dgm:spPr/>
      <dgm:t>
        <a:bodyPr/>
        <a:lstStyle/>
        <a:p>
          <a:endParaRPr lang="zh-CN" altLang="en-US"/>
        </a:p>
      </dgm:t>
    </dgm:pt>
  </dgm:ptLst>
  <dgm:cxnLst>
    <dgm:cxn modelId="{620C192E-4658-4D59-8208-874D7CEB3B40}" type="presOf" srcId="{39EF2E9F-9F39-4DE5-A8C5-0FDDEF4B62B4}" destId="{31C4557E-3E18-4112-A3A2-9D0E072B4DE9}" srcOrd="0" destOrd="0" presId="urn:microsoft.com/office/officeart/2005/8/layout/venn1"/>
    <dgm:cxn modelId="{F6352E22-75FE-49EE-B0A6-5F8B29F902FE}" type="presOf" srcId="{4406CC9F-F16C-4322-B6C0-6E6102413F20}" destId="{C732691D-2672-44FA-A02F-7594E0D3F551}" srcOrd="0" destOrd="0" presId="urn:microsoft.com/office/officeart/2005/8/layout/venn1"/>
    <dgm:cxn modelId="{7A2400B8-3CD7-4A41-BE3D-C398EC18FEC6}" type="presOf" srcId="{D782490F-05FD-414B-A7BA-6BA0136A1D48}" destId="{D6C13191-EFF3-4EFA-8E24-6768F327AD85}" srcOrd="0" destOrd="0" presId="urn:microsoft.com/office/officeart/2005/8/layout/venn1"/>
    <dgm:cxn modelId="{05F7023A-0111-4C77-979D-EF95915938C2}" srcId="{D782490F-05FD-414B-A7BA-6BA0136A1D48}" destId="{4406CC9F-F16C-4322-B6C0-6E6102413F20}" srcOrd="1" destOrd="0" parTransId="{10A8C9B1-4F45-4C8E-AA18-E688E2079898}" sibTransId="{91B31F64-8C02-4C26-B9BD-CBE2653DC486}"/>
    <dgm:cxn modelId="{69F6EB32-4F18-461B-BF31-E5F1C6BA6DB5}" type="presOf" srcId="{4A00E80C-CACD-49CE-8A6C-4438DEDB2820}" destId="{4EF6AC4E-5440-4637-8B51-70AFCE5AA1DB}" srcOrd="1" destOrd="0" presId="urn:microsoft.com/office/officeart/2005/8/layout/venn1"/>
    <dgm:cxn modelId="{9C3F048C-7E09-40DC-9D49-18D92374553B}" srcId="{D782490F-05FD-414B-A7BA-6BA0136A1D48}" destId="{39EF2E9F-9F39-4DE5-A8C5-0FDDEF4B62B4}" srcOrd="2" destOrd="0" parTransId="{ABEFFAB6-21B7-4518-AD09-71C87ABD9BD4}" sibTransId="{7E374E8F-EF64-477D-9A60-C788FDC5619F}"/>
    <dgm:cxn modelId="{EC3A273C-127F-47B7-9F73-E83560C45CE9}" srcId="{D782490F-05FD-414B-A7BA-6BA0136A1D48}" destId="{4A00E80C-CACD-49CE-8A6C-4438DEDB2820}" srcOrd="0" destOrd="0" parTransId="{13FD93CD-4E8E-4483-9370-7BEE21AB5F09}" sibTransId="{626A1E34-4051-4C24-91E0-E27A3D964E93}"/>
    <dgm:cxn modelId="{AB51109F-4F17-41C4-9F6A-4F35AA3F6378}" type="presOf" srcId="{4406CC9F-F16C-4322-B6C0-6E6102413F20}" destId="{02F0696D-B74B-42B0-BBFA-35213F4EEF1E}" srcOrd="1" destOrd="0" presId="urn:microsoft.com/office/officeart/2005/8/layout/venn1"/>
    <dgm:cxn modelId="{86495C2B-6536-4474-8466-9D1972441783}" type="presOf" srcId="{4A00E80C-CACD-49CE-8A6C-4438DEDB2820}" destId="{D3F42339-4CC2-415F-A62C-6273BF955EAC}" srcOrd="0" destOrd="0" presId="urn:microsoft.com/office/officeart/2005/8/layout/venn1"/>
    <dgm:cxn modelId="{A7FA42F1-1E7A-448E-B675-D2AC3B3C9B75}" type="presOf" srcId="{39EF2E9F-9F39-4DE5-A8C5-0FDDEF4B62B4}" destId="{270274F5-73BA-4BB0-A777-E84B35ACCB9F}" srcOrd="1" destOrd="0" presId="urn:microsoft.com/office/officeart/2005/8/layout/venn1"/>
    <dgm:cxn modelId="{A16017CC-8247-4EF0-8E78-C63C070E2FE2}" type="presParOf" srcId="{D6C13191-EFF3-4EFA-8E24-6768F327AD85}" destId="{D3F42339-4CC2-415F-A62C-6273BF955EAC}" srcOrd="0" destOrd="0" presId="urn:microsoft.com/office/officeart/2005/8/layout/venn1"/>
    <dgm:cxn modelId="{01BDB737-98F8-46BA-9FD8-5DEC79E9BAF5}" type="presParOf" srcId="{D6C13191-EFF3-4EFA-8E24-6768F327AD85}" destId="{4EF6AC4E-5440-4637-8B51-70AFCE5AA1DB}" srcOrd="1" destOrd="0" presId="urn:microsoft.com/office/officeart/2005/8/layout/venn1"/>
    <dgm:cxn modelId="{BF124A07-CE8A-4CA7-8D10-C388338C8BCD}" type="presParOf" srcId="{D6C13191-EFF3-4EFA-8E24-6768F327AD85}" destId="{C732691D-2672-44FA-A02F-7594E0D3F551}" srcOrd="2" destOrd="0" presId="urn:microsoft.com/office/officeart/2005/8/layout/venn1"/>
    <dgm:cxn modelId="{A77AEAB6-403B-40B9-A75F-A2370F4D2C90}" type="presParOf" srcId="{D6C13191-EFF3-4EFA-8E24-6768F327AD85}" destId="{02F0696D-B74B-42B0-BBFA-35213F4EEF1E}" srcOrd="3" destOrd="0" presId="urn:microsoft.com/office/officeart/2005/8/layout/venn1"/>
    <dgm:cxn modelId="{3B8F720B-0CE5-4AD5-A4C5-E82F25DB5ED6}" type="presParOf" srcId="{D6C13191-EFF3-4EFA-8E24-6768F327AD85}" destId="{31C4557E-3E18-4112-A3A2-9D0E072B4DE9}" srcOrd="4" destOrd="0" presId="urn:microsoft.com/office/officeart/2005/8/layout/venn1"/>
    <dgm:cxn modelId="{8EDC9765-681E-4606-B655-06F2770DEF48}" type="presParOf" srcId="{D6C13191-EFF3-4EFA-8E24-6768F327AD85}" destId="{270274F5-73BA-4BB0-A777-E84B35ACCB9F}" srcOrd="5" destOrd="0" presId="urn:microsoft.com/office/officeart/2005/8/layout/venn1"/>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DBA0A73-A139-44A4-892B-C4C6257E419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CN" altLang="en-US"/>
        </a:p>
      </dgm:t>
    </dgm:pt>
    <dgm:pt modelId="{978D6395-5F5A-4F87-B172-9B009945E4ED}">
      <dgm:prSet/>
      <dgm:spPr/>
      <dgm:t>
        <a:bodyPr/>
        <a:lstStyle/>
        <a:p>
          <a:pPr rtl="0"/>
          <a:r>
            <a:rPr lang="en-US" baseline="0" dirty="0" smtClean="0"/>
            <a:t>Wastewater </a:t>
          </a:r>
          <a:r>
            <a:rPr lang="en-US" baseline="0" dirty="0" smtClean="0"/>
            <a:t>management: </a:t>
          </a:r>
          <a:r>
            <a:rPr lang="en-US" dirty="0" smtClean="0"/>
            <a:t>from the end-of-pipe management to the entire process control</a:t>
          </a:r>
          <a:endParaRPr lang="zh-CN" dirty="0"/>
        </a:p>
      </dgm:t>
    </dgm:pt>
    <dgm:pt modelId="{0B7BDC19-4DF8-44AF-B025-00929BF83F0F}" type="parTrans" cxnId="{A7FF7127-A028-453A-966B-2C13ED3B6BE3}">
      <dgm:prSet/>
      <dgm:spPr/>
      <dgm:t>
        <a:bodyPr/>
        <a:lstStyle/>
        <a:p>
          <a:endParaRPr lang="zh-CN" altLang="en-US"/>
        </a:p>
      </dgm:t>
    </dgm:pt>
    <dgm:pt modelId="{B76543D2-8CDD-4CAA-87D0-A92A0596435B}" type="sibTrans" cxnId="{A7FF7127-A028-453A-966B-2C13ED3B6BE3}">
      <dgm:prSet/>
      <dgm:spPr/>
      <dgm:t>
        <a:bodyPr/>
        <a:lstStyle/>
        <a:p>
          <a:endParaRPr lang="zh-CN" altLang="en-US"/>
        </a:p>
      </dgm:t>
    </dgm:pt>
    <dgm:pt modelId="{F90F0400-0A7C-467F-8A20-5A6F5E9F135E}">
      <dgm:prSet/>
      <dgm:spPr/>
      <dgm:t>
        <a:bodyPr/>
        <a:lstStyle/>
        <a:p>
          <a:pPr rtl="0"/>
          <a:endParaRPr lang="zh-CN" dirty="0"/>
        </a:p>
      </dgm:t>
    </dgm:pt>
    <dgm:pt modelId="{8971BA9C-B8B5-420A-8A45-106221EC9FEA}" type="parTrans" cxnId="{CBEB77A7-5892-4245-B844-30D19A6E74C4}">
      <dgm:prSet/>
      <dgm:spPr/>
      <dgm:t>
        <a:bodyPr/>
        <a:lstStyle/>
        <a:p>
          <a:endParaRPr lang="zh-CN" altLang="en-US"/>
        </a:p>
      </dgm:t>
    </dgm:pt>
    <dgm:pt modelId="{D6A13700-3909-437A-AED4-E66276F1FE76}" type="sibTrans" cxnId="{CBEB77A7-5892-4245-B844-30D19A6E74C4}">
      <dgm:prSet/>
      <dgm:spPr/>
      <dgm:t>
        <a:bodyPr/>
        <a:lstStyle/>
        <a:p>
          <a:endParaRPr lang="zh-CN" altLang="en-US"/>
        </a:p>
      </dgm:t>
    </dgm:pt>
    <dgm:pt modelId="{F9C027C7-7E92-44ED-BAE7-FF170333974F}">
      <dgm:prSet/>
      <dgm:spPr/>
      <dgm:t>
        <a:bodyPr/>
        <a:lstStyle/>
        <a:p>
          <a:pPr rtl="0"/>
          <a:r>
            <a:rPr lang="en-US" baseline="0" dirty="0" smtClean="0"/>
            <a:t>Planning</a:t>
          </a:r>
          <a:r>
            <a:rPr lang="en-US" baseline="0" dirty="0" smtClean="0"/>
            <a:t>: </a:t>
          </a:r>
          <a:r>
            <a:rPr lang="en-US" dirty="0" smtClean="0"/>
            <a:t>from isolation to integration of the water supply and drainage</a:t>
          </a:r>
          <a:endParaRPr lang="zh-CN" dirty="0"/>
        </a:p>
      </dgm:t>
    </dgm:pt>
    <dgm:pt modelId="{995BC21D-DBC2-4407-87D8-A43C8FD2FF69}" type="parTrans" cxnId="{DCE0ECE0-90F3-40E0-ADE4-48BE311BD4EC}">
      <dgm:prSet/>
      <dgm:spPr/>
      <dgm:t>
        <a:bodyPr/>
        <a:lstStyle/>
        <a:p>
          <a:endParaRPr lang="zh-CN" altLang="en-US"/>
        </a:p>
      </dgm:t>
    </dgm:pt>
    <dgm:pt modelId="{06B1B5A7-B143-4DEC-9805-170E3CCF831E}" type="sibTrans" cxnId="{DCE0ECE0-90F3-40E0-ADE4-48BE311BD4EC}">
      <dgm:prSet/>
      <dgm:spPr/>
      <dgm:t>
        <a:bodyPr/>
        <a:lstStyle/>
        <a:p>
          <a:endParaRPr lang="zh-CN" altLang="en-US"/>
        </a:p>
      </dgm:t>
    </dgm:pt>
    <dgm:pt modelId="{8543B88F-AA2B-4517-AC2F-BD6C65DC27CE}">
      <dgm:prSet/>
      <dgm:spPr/>
      <dgm:t>
        <a:bodyPr/>
        <a:lstStyle/>
        <a:p>
          <a:pPr rtl="0"/>
          <a:r>
            <a:rPr lang="en-US" baseline="0" dirty="0" smtClean="0"/>
            <a:t>Standard system: </a:t>
          </a:r>
          <a:r>
            <a:rPr lang="en-US" dirty="0" smtClean="0"/>
            <a:t>the combination of science and applicability</a:t>
          </a:r>
          <a:endParaRPr lang="zh-CN" dirty="0"/>
        </a:p>
      </dgm:t>
    </dgm:pt>
    <dgm:pt modelId="{E2E1A694-1EF6-4480-AD52-1595D5F70B32}" type="parTrans" cxnId="{2CD55BE0-8F6D-4E2C-85CA-A9A206383567}">
      <dgm:prSet/>
      <dgm:spPr/>
      <dgm:t>
        <a:bodyPr/>
        <a:lstStyle/>
        <a:p>
          <a:endParaRPr lang="zh-CN" altLang="en-US"/>
        </a:p>
      </dgm:t>
    </dgm:pt>
    <dgm:pt modelId="{DCA1E9B5-1FB0-4B52-BC24-741D3E0E9607}" type="sibTrans" cxnId="{2CD55BE0-8F6D-4E2C-85CA-A9A206383567}">
      <dgm:prSet/>
      <dgm:spPr/>
      <dgm:t>
        <a:bodyPr/>
        <a:lstStyle/>
        <a:p>
          <a:endParaRPr lang="zh-CN" altLang="en-US"/>
        </a:p>
      </dgm:t>
    </dgm:pt>
    <dgm:pt modelId="{A7195AB5-A241-4D75-AB72-B762FBE7B3C0}">
      <dgm:prSet/>
      <dgm:spPr/>
      <dgm:t>
        <a:bodyPr/>
        <a:lstStyle/>
        <a:p>
          <a:pPr rtl="0"/>
          <a:endParaRPr lang="zh-CN" dirty="0"/>
        </a:p>
      </dgm:t>
    </dgm:pt>
    <dgm:pt modelId="{9C495AD3-1FDE-4EDF-BE01-3FB34B58969E}" type="parTrans" cxnId="{21BF599B-1C60-4107-AED1-2AAEE681FEF9}">
      <dgm:prSet/>
      <dgm:spPr/>
      <dgm:t>
        <a:bodyPr/>
        <a:lstStyle/>
        <a:p>
          <a:endParaRPr lang="zh-CN" altLang="en-US"/>
        </a:p>
      </dgm:t>
    </dgm:pt>
    <dgm:pt modelId="{70F512C1-22B3-40BC-BD17-9D6B802E9E8B}" type="sibTrans" cxnId="{21BF599B-1C60-4107-AED1-2AAEE681FEF9}">
      <dgm:prSet/>
      <dgm:spPr/>
      <dgm:t>
        <a:bodyPr/>
        <a:lstStyle/>
        <a:p>
          <a:endParaRPr lang="zh-CN" altLang="en-US"/>
        </a:p>
      </dgm:t>
    </dgm:pt>
    <dgm:pt modelId="{3373538E-938B-463B-A206-C19B323CC477}" type="pres">
      <dgm:prSet presAssocID="{ADBA0A73-A139-44A4-892B-C4C6257E4199}" presName="linear" presStyleCnt="0">
        <dgm:presLayoutVars>
          <dgm:animLvl val="lvl"/>
          <dgm:resizeHandles val="exact"/>
        </dgm:presLayoutVars>
      </dgm:prSet>
      <dgm:spPr/>
      <dgm:t>
        <a:bodyPr/>
        <a:lstStyle/>
        <a:p>
          <a:endParaRPr lang="zh-CN" altLang="en-US"/>
        </a:p>
      </dgm:t>
    </dgm:pt>
    <dgm:pt modelId="{B9E10A8A-C578-4B55-B824-53239936D8AB}" type="pres">
      <dgm:prSet presAssocID="{978D6395-5F5A-4F87-B172-9B009945E4ED}" presName="parentText" presStyleLbl="node1" presStyleIdx="0" presStyleCnt="3" custScaleY="129821">
        <dgm:presLayoutVars>
          <dgm:chMax val="0"/>
          <dgm:bulletEnabled val="1"/>
        </dgm:presLayoutVars>
      </dgm:prSet>
      <dgm:spPr/>
      <dgm:t>
        <a:bodyPr/>
        <a:lstStyle/>
        <a:p>
          <a:endParaRPr lang="zh-CN" altLang="en-US"/>
        </a:p>
      </dgm:t>
    </dgm:pt>
    <dgm:pt modelId="{67D98159-7ACC-40B0-B742-2D939089589A}" type="pres">
      <dgm:prSet presAssocID="{978D6395-5F5A-4F87-B172-9B009945E4ED}" presName="childText" presStyleLbl="revTx" presStyleIdx="0" presStyleCnt="2">
        <dgm:presLayoutVars>
          <dgm:bulletEnabled val="1"/>
        </dgm:presLayoutVars>
      </dgm:prSet>
      <dgm:spPr/>
      <dgm:t>
        <a:bodyPr/>
        <a:lstStyle/>
        <a:p>
          <a:endParaRPr lang="zh-CN" altLang="en-US"/>
        </a:p>
      </dgm:t>
    </dgm:pt>
    <dgm:pt modelId="{986BB597-D17C-479E-875A-5AB7B9D42A50}" type="pres">
      <dgm:prSet presAssocID="{F9C027C7-7E92-44ED-BAE7-FF170333974F}" presName="parentText" presStyleLbl="node1" presStyleIdx="1" presStyleCnt="3" custScaleY="137742">
        <dgm:presLayoutVars>
          <dgm:chMax val="0"/>
          <dgm:bulletEnabled val="1"/>
        </dgm:presLayoutVars>
      </dgm:prSet>
      <dgm:spPr/>
      <dgm:t>
        <a:bodyPr/>
        <a:lstStyle/>
        <a:p>
          <a:endParaRPr lang="zh-CN" altLang="en-US"/>
        </a:p>
      </dgm:t>
    </dgm:pt>
    <dgm:pt modelId="{F995592C-E277-4C92-AB60-48A1D5BB3EB6}" type="pres">
      <dgm:prSet presAssocID="{06B1B5A7-B143-4DEC-9805-170E3CCF831E}" presName="spacer" presStyleCnt="0"/>
      <dgm:spPr/>
    </dgm:pt>
    <dgm:pt modelId="{B7509E87-80C7-4C35-B65A-020554857451}" type="pres">
      <dgm:prSet presAssocID="{8543B88F-AA2B-4517-AC2F-BD6C65DC27CE}" presName="parentText" presStyleLbl="node1" presStyleIdx="2" presStyleCnt="3" custScaleY="148895">
        <dgm:presLayoutVars>
          <dgm:chMax val="0"/>
          <dgm:bulletEnabled val="1"/>
        </dgm:presLayoutVars>
      </dgm:prSet>
      <dgm:spPr/>
      <dgm:t>
        <a:bodyPr/>
        <a:lstStyle/>
        <a:p>
          <a:endParaRPr lang="zh-CN" altLang="en-US"/>
        </a:p>
      </dgm:t>
    </dgm:pt>
    <dgm:pt modelId="{2A238EBC-C732-4F97-BF29-18FC45669897}" type="pres">
      <dgm:prSet presAssocID="{8543B88F-AA2B-4517-AC2F-BD6C65DC27CE}" presName="childText" presStyleLbl="revTx" presStyleIdx="1" presStyleCnt="2">
        <dgm:presLayoutVars>
          <dgm:bulletEnabled val="1"/>
        </dgm:presLayoutVars>
      </dgm:prSet>
      <dgm:spPr/>
      <dgm:t>
        <a:bodyPr/>
        <a:lstStyle/>
        <a:p>
          <a:endParaRPr lang="zh-CN" altLang="en-US"/>
        </a:p>
      </dgm:t>
    </dgm:pt>
  </dgm:ptLst>
  <dgm:cxnLst>
    <dgm:cxn modelId="{2CD55BE0-8F6D-4E2C-85CA-A9A206383567}" srcId="{ADBA0A73-A139-44A4-892B-C4C6257E4199}" destId="{8543B88F-AA2B-4517-AC2F-BD6C65DC27CE}" srcOrd="2" destOrd="0" parTransId="{E2E1A694-1EF6-4480-AD52-1595D5F70B32}" sibTransId="{DCA1E9B5-1FB0-4B52-BC24-741D3E0E9607}"/>
    <dgm:cxn modelId="{5E2F0D3A-C753-4ED5-A14B-E279623B2DFC}" type="presOf" srcId="{ADBA0A73-A139-44A4-892B-C4C6257E4199}" destId="{3373538E-938B-463B-A206-C19B323CC477}" srcOrd="0" destOrd="0" presId="urn:microsoft.com/office/officeart/2005/8/layout/vList2"/>
    <dgm:cxn modelId="{FC91E65A-A429-4147-88C0-4F0D6CBF903C}" type="presOf" srcId="{F9C027C7-7E92-44ED-BAE7-FF170333974F}" destId="{986BB597-D17C-479E-875A-5AB7B9D42A50}" srcOrd="0" destOrd="0" presId="urn:microsoft.com/office/officeart/2005/8/layout/vList2"/>
    <dgm:cxn modelId="{0EF09DC8-C30D-47BB-A557-F334120FA8BB}" type="presOf" srcId="{F90F0400-0A7C-467F-8A20-5A6F5E9F135E}" destId="{67D98159-7ACC-40B0-B742-2D939089589A}" srcOrd="0" destOrd="0" presId="urn:microsoft.com/office/officeart/2005/8/layout/vList2"/>
    <dgm:cxn modelId="{21BF599B-1C60-4107-AED1-2AAEE681FEF9}" srcId="{8543B88F-AA2B-4517-AC2F-BD6C65DC27CE}" destId="{A7195AB5-A241-4D75-AB72-B762FBE7B3C0}" srcOrd="0" destOrd="0" parTransId="{9C495AD3-1FDE-4EDF-BE01-3FB34B58969E}" sibTransId="{70F512C1-22B3-40BC-BD17-9D6B802E9E8B}"/>
    <dgm:cxn modelId="{F0BBBC21-8083-42F1-AEBA-E16E3A3EFA23}" type="presOf" srcId="{8543B88F-AA2B-4517-AC2F-BD6C65DC27CE}" destId="{B7509E87-80C7-4C35-B65A-020554857451}" srcOrd="0" destOrd="0" presId="urn:microsoft.com/office/officeart/2005/8/layout/vList2"/>
    <dgm:cxn modelId="{719D88AB-D8C8-4C37-8218-EDCF90E13A10}" type="presOf" srcId="{978D6395-5F5A-4F87-B172-9B009945E4ED}" destId="{B9E10A8A-C578-4B55-B824-53239936D8AB}" srcOrd="0" destOrd="0" presId="urn:microsoft.com/office/officeart/2005/8/layout/vList2"/>
    <dgm:cxn modelId="{CBEB77A7-5892-4245-B844-30D19A6E74C4}" srcId="{978D6395-5F5A-4F87-B172-9B009945E4ED}" destId="{F90F0400-0A7C-467F-8A20-5A6F5E9F135E}" srcOrd="0" destOrd="0" parTransId="{8971BA9C-B8B5-420A-8A45-106221EC9FEA}" sibTransId="{D6A13700-3909-437A-AED4-E66276F1FE76}"/>
    <dgm:cxn modelId="{A7FF7127-A028-453A-966B-2C13ED3B6BE3}" srcId="{ADBA0A73-A139-44A4-892B-C4C6257E4199}" destId="{978D6395-5F5A-4F87-B172-9B009945E4ED}" srcOrd="0" destOrd="0" parTransId="{0B7BDC19-4DF8-44AF-B025-00929BF83F0F}" sibTransId="{B76543D2-8CDD-4CAA-87D0-A92A0596435B}"/>
    <dgm:cxn modelId="{DCE0ECE0-90F3-40E0-ADE4-48BE311BD4EC}" srcId="{ADBA0A73-A139-44A4-892B-C4C6257E4199}" destId="{F9C027C7-7E92-44ED-BAE7-FF170333974F}" srcOrd="1" destOrd="0" parTransId="{995BC21D-DBC2-4407-87D8-A43C8FD2FF69}" sibTransId="{06B1B5A7-B143-4DEC-9805-170E3CCF831E}"/>
    <dgm:cxn modelId="{4C056323-BF86-41F9-9D72-7A9BDB95A17E}" type="presOf" srcId="{A7195AB5-A241-4D75-AB72-B762FBE7B3C0}" destId="{2A238EBC-C732-4F97-BF29-18FC45669897}" srcOrd="0" destOrd="0" presId="urn:microsoft.com/office/officeart/2005/8/layout/vList2"/>
    <dgm:cxn modelId="{C166F068-96B8-4ACF-983E-A2FF95C7FDAE}" type="presParOf" srcId="{3373538E-938B-463B-A206-C19B323CC477}" destId="{B9E10A8A-C578-4B55-B824-53239936D8AB}" srcOrd="0" destOrd="0" presId="urn:microsoft.com/office/officeart/2005/8/layout/vList2"/>
    <dgm:cxn modelId="{D70DE532-6171-476C-83F1-A88262696A24}" type="presParOf" srcId="{3373538E-938B-463B-A206-C19B323CC477}" destId="{67D98159-7ACC-40B0-B742-2D939089589A}" srcOrd="1" destOrd="0" presId="urn:microsoft.com/office/officeart/2005/8/layout/vList2"/>
    <dgm:cxn modelId="{1B3BFE3C-980F-46C9-892B-EBB83587FA1C}" type="presParOf" srcId="{3373538E-938B-463B-A206-C19B323CC477}" destId="{986BB597-D17C-479E-875A-5AB7B9D42A50}" srcOrd="2" destOrd="0" presId="urn:microsoft.com/office/officeart/2005/8/layout/vList2"/>
    <dgm:cxn modelId="{CCA16A82-EEC7-4D48-A189-D844776AD7E4}" type="presParOf" srcId="{3373538E-938B-463B-A206-C19B323CC477}" destId="{F995592C-E277-4C92-AB60-48A1D5BB3EB6}" srcOrd="3" destOrd="0" presId="urn:microsoft.com/office/officeart/2005/8/layout/vList2"/>
    <dgm:cxn modelId="{A6C94AE3-7A25-4F66-8716-4D9063205BFE}" type="presParOf" srcId="{3373538E-938B-463B-A206-C19B323CC477}" destId="{B7509E87-80C7-4C35-B65A-020554857451}" srcOrd="4" destOrd="0" presId="urn:microsoft.com/office/officeart/2005/8/layout/vList2"/>
    <dgm:cxn modelId="{9F9AE4F7-344C-4BC2-9EEB-D84E06226B97}" type="presParOf" srcId="{3373538E-938B-463B-A206-C19B323CC477}" destId="{2A238EBC-C732-4F97-BF29-18FC45669897}" srcOrd="5" destOrd="0" presId="urn:microsoft.com/office/officeart/2005/8/layout/vList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C3B9925-6B60-4C01-B4E2-4B204E85A551}"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zh-CN" altLang="en-US"/>
        </a:p>
      </dgm:t>
    </dgm:pt>
    <dgm:pt modelId="{5E2FB44D-F746-4B80-9644-CDD7316AFA16}">
      <dgm:prSet custT="1"/>
      <dgm:spPr/>
      <dgm:t>
        <a:bodyPr/>
        <a:lstStyle/>
        <a:p>
          <a:pPr rtl="0"/>
          <a:r>
            <a:rPr lang="en-US" sz="2000" baseline="0" dirty="0" smtClean="0"/>
            <a:t>Promotion of the emission trading scheme</a:t>
          </a:r>
          <a:endParaRPr lang="zh-CN" sz="2000" dirty="0"/>
        </a:p>
      </dgm:t>
    </dgm:pt>
    <dgm:pt modelId="{115DE265-08D6-4481-8298-A7CDFA4BA164}" type="parTrans" cxnId="{5923BEC7-20D3-4BD8-A00A-F48174899827}">
      <dgm:prSet/>
      <dgm:spPr/>
      <dgm:t>
        <a:bodyPr/>
        <a:lstStyle/>
        <a:p>
          <a:endParaRPr lang="zh-CN" altLang="en-US"/>
        </a:p>
      </dgm:t>
    </dgm:pt>
    <dgm:pt modelId="{1EDFA02A-DAF8-430F-BF43-EBDA4EA43319}" type="sibTrans" cxnId="{5923BEC7-20D3-4BD8-A00A-F48174899827}">
      <dgm:prSet/>
      <dgm:spPr/>
      <dgm:t>
        <a:bodyPr/>
        <a:lstStyle/>
        <a:p>
          <a:endParaRPr lang="zh-CN" altLang="en-US"/>
        </a:p>
      </dgm:t>
    </dgm:pt>
    <dgm:pt modelId="{993D4EC9-FEF7-41CD-B64B-B37FA6D1367B}">
      <dgm:prSet custT="1"/>
      <dgm:spPr/>
      <dgm:t>
        <a:bodyPr/>
        <a:lstStyle/>
        <a:p>
          <a:pPr rtl="0"/>
          <a:r>
            <a:rPr lang="en-US" sz="1800" dirty="0" smtClean="0"/>
            <a:t>fairly </a:t>
          </a:r>
          <a:r>
            <a:rPr lang="en-US" sz="1800" dirty="0" smtClean="0"/>
            <a:t>determine the initial allocation of emission rights.</a:t>
          </a:r>
          <a:endParaRPr lang="zh-CN" sz="1800" dirty="0"/>
        </a:p>
      </dgm:t>
    </dgm:pt>
    <dgm:pt modelId="{A37D1D1C-4702-4152-B6EA-F28C61B69D9F}" type="parTrans" cxnId="{9F60048C-0009-411D-A0C3-D1460E7919B9}">
      <dgm:prSet/>
      <dgm:spPr/>
      <dgm:t>
        <a:bodyPr/>
        <a:lstStyle/>
        <a:p>
          <a:endParaRPr lang="zh-CN" altLang="en-US"/>
        </a:p>
      </dgm:t>
    </dgm:pt>
    <dgm:pt modelId="{8EB3E57C-238B-4146-8ED9-DF8BF6D557E5}" type="sibTrans" cxnId="{9F60048C-0009-411D-A0C3-D1460E7919B9}">
      <dgm:prSet/>
      <dgm:spPr/>
      <dgm:t>
        <a:bodyPr/>
        <a:lstStyle/>
        <a:p>
          <a:endParaRPr lang="zh-CN" altLang="en-US"/>
        </a:p>
      </dgm:t>
    </dgm:pt>
    <dgm:pt modelId="{D1E05F4E-F1DF-4574-9FD1-3645E118C745}">
      <dgm:prSet custT="1"/>
      <dgm:spPr/>
      <dgm:t>
        <a:bodyPr/>
        <a:lstStyle/>
        <a:p>
          <a:pPr rtl="0"/>
          <a:r>
            <a:rPr lang="en-US" sz="1800" dirty="0" smtClean="0"/>
            <a:t>clearly define the position and function of emission </a:t>
          </a:r>
          <a:r>
            <a:rPr lang="en-US" sz="1800" dirty="0" smtClean="0"/>
            <a:t>exchange</a:t>
          </a:r>
          <a:endParaRPr lang="zh-CN" sz="1800" dirty="0"/>
        </a:p>
      </dgm:t>
    </dgm:pt>
    <dgm:pt modelId="{F4E5BD98-A794-4B24-BE76-9C011257CB7F}" type="parTrans" cxnId="{47886C40-1625-44EF-B660-376EF9B1D3DD}">
      <dgm:prSet/>
      <dgm:spPr/>
      <dgm:t>
        <a:bodyPr/>
        <a:lstStyle/>
        <a:p>
          <a:endParaRPr lang="zh-CN" altLang="en-US"/>
        </a:p>
      </dgm:t>
    </dgm:pt>
    <dgm:pt modelId="{02E4650D-902D-463A-A229-017BA2665178}" type="sibTrans" cxnId="{47886C40-1625-44EF-B660-376EF9B1D3DD}">
      <dgm:prSet/>
      <dgm:spPr/>
      <dgm:t>
        <a:bodyPr/>
        <a:lstStyle/>
        <a:p>
          <a:endParaRPr lang="zh-CN" altLang="en-US"/>
        </a:p>
      </dgm:t>
    </dgm:pt>
    <dgm:pt modelId="{19B1AB9A-EAF2-43C5-9431-45751AD22162}">
      <dgm:prSet custT="1"/>
      <dgm:spPr/>
      <dgm:t>
        <a:bodyPr/>
        <a:lstStyle/>
        <a:p>
          <a:pPr rtl="0"/>
          <a:r>
            <a:rPr lang="en-US" sz="1800" dirty="0" smtClean="0"/>
            <a:t>trading rate is the decisive factor of a successful emission   </a:t>
          </a:r>
          <a:r>
            <a:rPr lang="en-US" sz="1800" dirty="0" smtClean="0"/>
            <a:t>trading</a:t>
          </a:r>
          <a:endParaRPr lang="zh-CN" sz="1800" dirty="0"/>
        </a:p>
      </dgm:t>
    </dgm:pt>
    <dgm:pt modelId="{D5FC2385-657D-4F32-800C-EC0127E6028A}" type="parTrans" cxnId="{F1FFEAD3-8BCB-44B7-B22B-82EC7EA75E22}">
      <dgm:prSet/>
      <dgm:spPr/>
      <dgm:t>
        <a:bodyPr/>
        <a:lstStyle/>
        <a:p>
          <a:endParaRPr lang="zh-CN" altLang="en-US"/>
        </a:p>
      </dgm:t>
    </dgm:pt>
    <dgm:pt modelId="{F5C0B831-82A9-4AEF-9A78-A8303F9AD3DF}" type="sibTrans" cxnId="{F1FFEAD3-8BCB-44B7-B22B-82EC7EA75E22}">
      <dgm:prSet/>
      <dgm:spPr/>
      <dgm:t>
        <a:bodyPr/>
        <a:lstStyle/>
        <a:p>
          <a:endParaRPr lang="zh-CN" altLang="en-US"/>
        </a:p>
      </dgm:t>
    </dgm:pt>
    <dgm:pt modelId="{D6446DE2-4CA1-4E9B-A04B-29AFA0129118}">
      <dgm:prSet custT="1"/>
      <dgm:spPr/>
      <dgm:t>
        <a:bodyPr/>
        <a:lstStyle/>
        <a:p>
          <a:pPr rtl="0"/>
          <a:r>
            <a:rPr lang="en-US" sz="2000" baseline="0" dirty="0" smtClean="0"/>
            <a:t>Industrialization of wastewater treatment</a:t>
          </a:r>
          <a:endParaRPr lang="zh-CN" sz="2000" dirty="0"/>
        </a:p>
      </dgm:t>
    </dgm:pt>
    <dgm:pt modelId="{0B05348C-54CF-45C1-A7A2-9172FF58EC1C}" type="parTrans" cxnId="{1D07749D-4422-4440-8039-0748DAEF185A}">
      <dgm:prSet/>
      <dgm:spPr/>
      <dgm:t>
        <a:bodyPr/>
        <a:lstStyle/>
        <a:p>
          <a:endParaRPr lang="zh-CN" altLang="en-US"/>
        </a:p>
      </dgm:t>
    </dgm:pt>
    <dgm:pt modelId="{A9D207F3-23B1-407E-8429-0EBAF10D423E}" type="sibTrans" cxnId="{1D07749D-4422-4440-8039-0748DAEF185A}">
      <dgm:prSet/>
      <dgm:spPr/>
      <dgm:t>
        <a:bodyPr/>
        <a:lstStyle/>
        <a:p>
          <a:endParaRPr lang="zh-CN" altLang="en-US"/>
        </a:p>
      </dgm:t>
    </dgm:pt>
    <dgm:pt modelId="{A5CB754A-617A-445D-ADFB-E92BF47D16C1}">
      <dgm:prSet custT="1"/>
      <dgm:spPr/>
      <dgm:t>
        <a:bodyPr/>
        <a:lstStyle/>
        <a:p>
          <a:pPr rtl="0"/>
          <a:r>
            <a:rPr lang="en-US" sz="2000" dirty="0" smtClean="0"/>
            <a:t>introduce the </a:t>
          </a:r>
          <a:r>
            <a:rPr lang="en-US" sz="2000" smtClean="0"/>
            <a:t>competitive </a:t>
          </a:r>
          <a:r>
            <a:rPr lang="en-US" sz="2000" smtClean="0"/>
            <a:t>mechanism</a:t>
          </a:r>
          <a:endParaRPr lang="zh-CN" sz="2000" dirty="0"/>
        </a:p>
      </dgm:t>
    </dgm:pt>
    <dgm:pt modelId="{A8785B81-E5B3-4569-9B62-9BF5BDA0675A}" type="parTrans" cxnId="{A9CDFAA8-5991-447E-9FBA-C02152DA8008}">
      <dgm:prSet/>
      <dgm:spPr/>
      <dgm:t>
        <a:bodyPr/>
        <a:lstStyle/>
        <a:p>
          <a:endParaRPr lang="zh-CN" altLang="en-US"/>
        </a:p>
      </dgm:t>
    </dgm:pt>
    <dgm:pt modelId="{C263D5C6-7636-4E34-B732-629B11E54A4B}" type="sibTrans" cxnId="{A9CDFAA8-5991-447E-9FBA-C02152DA8008}">
      <dgm:prSet/>
      <dgm:spPr/>
      <dgm:t>
        <a:bodyPr/>
        <a:lstStyle/>
        <a:p>
          <a:endParaRPr lang="zh-CN" altLang="en-US"/>
        </a:p>
      </dgm:t>
    </dgm:pt>
    <dgm:pt modelId="{4CBBD0DA-26F1-41AC-AE5F-3FEA4216EC3A}">
      <dgm:prSet custT="1"/>
      <dgm:spPr/>
      <dgm:t>
        <a:bodyPr/>
        <a:lstStyle/>
        <a:p>
          <a:pPr rtl="0"/>
          <a:r>
            <a:rPr lang="en-US" sz="2000" dirty="0" smtClean="0"/>
            <a:t>set the scope of industrialization of wastewater treatment   between market </a:t>
          </a:r>
          <a:r>
            <a:rPr lang="en-US" sz="2000" smtClean="0"/>
            <a:t>and </a:t>
          </a:r>
          <a:r>
            <a:rPr lang="en-US" sz="2000" smtClean="0"/>
            <a:t>government.</a:t>
          </a:r>
          <a:endParaRPr lang="zh-CN" sz="2000" dirty="0"/>
        </a:p>
      </dgm:t>
    </dgm:pt>
    <dgm:pt modelId="{F7715A8A-4D60-438A-B64E-F606AE43D62D}" type="parTrans" cxnId="{6486B93F-718D-4136-934B-A258533C299E}">
      <dgm:prSet/>
      <dgm:spPr/>
      <dgm:t>
        <a:bodyPr/>
        <a:lstStyle/>
        <a:p>
          <a:endParaRPr lang="zh-CN" altLang="en-US"/>
        </a:p>
      </dgm:t>
    </dgm:pt>
    <dgm:pt modelId="{10E307E9-FD7C-4899-9A9A-9CA2C57C0A87}" type="sibTrans" cxnId="{6486B93F-718D-4136-934B-A258533C299E}">
      <dgm:prSet/>
      <dgm:spPr/>
      <dgm:t>
        <a:bodyPr/>
        <a:lstStyle/>
        <a:p>
          <a:endParaRPr lang="zh-CN" altLang="en-US"/>
        </a:p>
      </dgm:t>
    </dgm:pt>
    <dgm:pt modelId="{1668F3F5-D6FE-49CA-8515-0297A24C5083}">
      <dgm:prSet custT="1"/>
      <dgm:spPr/>
      <dgm:t>
        <a:bodyPr/>
        <a:lstStyle/>
        <a:p>
          <a:pPr rtl="0"/>
          <a:r>
            <a:rPr lang="en-US" sz="2000" baseline="0" dirty="0" smtClean="0"/>
            <a:t>supervision over wastewater treatment</a:t>
          </a:r>
          <a:endParaRPr lang="zh-CN" sz="2000" dirty="0"/>
        </a:p>
      </dgm:t>
    </dgm:pt>
    <dgm:pt modelId="{A3A0006E-7BB2-4EE0-803D-5456A3D4AF8D}" type="parTrans" cxnId="{27F0984A-1A3A-4B90-BDB4-0E43A5E7449A}">
      <dgm:prSet/>
      <dgm:spPr/>
      <dgm:t>
        <a:bodyPr/>
        <a:lstStyle/>
        <a:p>
          <a:endParaRPr lang="zh-CN" altLang="en-US"/>
        </a:p>
      </dgm:t>
    </dgm:pt>
    <dgm:pt modelId="{D6E81446-0D46-4852-A974-AA32A70A56E2}" type="sibTrans" cxnId="{27F0984A-1A3A-4B90-BDB4-0E43A5E7449A}">
      <dgm:prSet/>
      <dgm:spPr/>
      <dgm:t>
        <a:bodyPr/>
        <a:lstStyle/>
        <a:p>
          <a:endParaRPr lang="zh-CN" altLang="en-US"/>
        </a:p>
      </dgm:t>
    </dgm:pt>
    <dgm:pt modelId="{00E19B6B-5E31-4641-A02B-41A9B381425E}">
      <dgm:prSet custT="1"/>
      <dgm:spPr/>
      <dgm:t>
        <a:bodyPr/>
        <a:lstStyle/>
        <a:p>
          <a:pPr rtl="0"/>
          <a:r>
            <a:rPr lang="en-US" sz="2000" dirty="0" smtClean="0"/>
            <a:t>market entrance</a:t>
          </a:r>
          <a:endParaRPr lang="zh-CN" sz="2000" dirty="0"/>
        </a:p>
      </dgm:t>
    </dgm:pt>
    <dgm:pt modelId="{299D40E7-1D33-4A00-901F-1E90A0FCD8AC}" type="parTrans" cxnId="{0847B09A-C075-41B1-B6B5-030A07E38295}">
      <dgm:prSet/>
      <dgm:spPr/>
      <dgm:t>
        <a:bodyPr/>
        <a:lstStyle/>
        <a:p>
          <a:endParaRPr lang="zh-CN" altLang="en-US"/>
        </a:p>
      </dgm:t>
    </dgm:pt>
    <dgm:pt modelId="{BEE3AFBF-DB43-44F2-B0E2-8D46F1AF38AE}" type="sibTrans" cxnId="{0847B09A-C075-41B1-B6B5-030A07E38295}">
      <dgm:prSet/>
      <dgm:spPr/>
      <dgm:t>
        <a:bodyPr/>
        <a:lstStyle/>
        <a:p>
          <a:endParaRPr lang="zh-CN" altLang="en-US"/>
        </a:p>
      </dgm:t>
    </dgm:pt>
    <dgm:pt modelId="{CB7213B9-1829-4EEF-89FC-2B2D6043A3E9}">
      <dgm:prSet custT="1"/>
      <dgm:spPr/>
      <dgm:t>
        <a:bodyPr/>
        <a:lstStyle/>
        <a:p>
          <a:pPr rtl="0"/>
          <a:r>
            <a:rPr lang="en-US" sz="2000" dirty="0" smtClean="0"/>
            <a:t>regulation of operation</a:t>
          </a:r>
          <a:endParaRPr lang="zh-CN" sz="2000" dirty="0"/>
        </a:p>
      </dgm:t>
    </dgm:pt>
    <dgm:pt modelId="{8271EE63-B65D-4A59-AE89-14200687A4C7}" type="parTrans" cxnId="{CA491117-39BF-4809-8255-8BBB1448E550}">
      <dgm:prSet/>
      <dgm:spPr/>
      <dgm:t>
        <a:bodyPr/>
        <a:lstStyle/>
        <a:p>
          <a:endParaRPr lang="zh-CN" altLang="en-US"/>
        </a:p>
      </dgm:t>
    </dgm:pt>
    <dgm:pt modelId="{D9328F76-548B-4DCC-BD9D-0BEB567CB3E7}" type="sibTrans" cxnId="{CA491117-39BF-4809-8255-8BBB1448E550}">
      <dgm:prSet/>
      <dgm:spPr/>
      <dgm:t>
        <a:bodyPr/>
        <a:lstStyle/>
        <a:p>
          <a:endParaRPr lang="zh-CN" altLang="en-US"/>
        </a:p>
      </dgm:t>
    </dgm:pt>
    <dgm:pt modelId="{55A85714-4C11-4155-B3A6-B106AEA35E18}">
      <dgm:prSet custT="1"/>
      <dgm:spPr/>
      <dgm:t>
        <a:bodyPr/>
        <a:lstStyle/>
        <a:p>
          <a:pPr rtl="0"/>
          <a:r>
            <a:rPr lang="en-US" sz="2000" dirty="0" smtClean="0"/>
            <a:t>regulation of price</a:t>
          </a:r>
          <a:endParaRPr lang="zh-CN" sz="2000" dirty="0"/>
        </a:p>
      </dgm:t>
    </dgm:pt>
    <dgm:pt modelId="{E7F88F6E-69D9-43AF-B5AE-4B03BF8BF403}" type="parTrans" cxnId="{D7945EEC-151B-4538-A320-28ECB8FC7219}">
      <dgm:prSet/>
      <dgm:spPr/>
      <dgm:t>
        <a:bodyPr/>
        <a:lstStyle/>
        <a:p>
          <a:endParaRPr lang="zh-CN" altLang="en-US"/>
        </a:p>
      </dgm:t>
    </dgm:pt>
    <dgm:pt modelId="{88028F0D-D08D-4217-8C05-2DE255B28BC4}" type="sibTrans" cxnId="{D7945EEC-151B-4538-A320-28ECB8FC7219}">
      <dgm:prSet/>
      <dgm:spPr/>
      <dgm:t>
        <a:bodyPr/>
        <a:lstStyle/>
        <a:p>
          <a:endParaRPr lang="zh-CN" altLang="en-US"/>
        </a:p>
      </dgm:t>
    </dgm:pt>
    <dgm:pt modelId="{F9E2F3D6-5324-497C-AA7F-ECDFEB9EAC04}">
      <dgm:prSet custT="1"/>
      <dgm:spPr/>
      <dgm:t>
        <a:bodyPr/>
        <a:lstStyle/>
        <a:p>
          <a:pPr rtl="0"/>
          <a:r>
            <a:rPr lang="en-US" sz="2000" dirty="0" smtClean="0"/>
            <a:t>market withdraw</a:t>
          </a:r>
          <a:endParaRPr lang="en-US" sz="2000" dirty="0"/>
        </a:p>
      </dgm:t>
    </dgm:pt>
    <dgm:pt modelId="{F4D6A273-8025-43D1-B011-5861CCF13CE5}" type="parTrans" cxnId="{F1F2A95A-3A1A-4A4F-96FC-32C06CA12916}">
      <dgm:prSet/>
      <dgm:spPr/>
      <dgm:t>
        <a:bodyPr/>
        <a:lstStyle/>
        <a:p>
          <a:endParaRPr lang="zh-CN" altLang="en-US"/>
        </a:p>
      </dgm:t>
    </dgm:pt>
    <dgm:pt modelId="{E3EA5C1B-A35A-4138-A513-2A6EA77ED1E1}" type="sibTrans" cxnId="{F1F2A95A-3A1A-4A4F-96FC-32C06CA12916}">
      <dgm:prSet/>
      <dgm:spPr/>
      <dgm:t>
        <a:bodyPr/>
        <a:lstStyle/>
        <a:p>
          <a:endParaRPr lang="zh-CN" altLang="en-US"/>
        </a:p>
      </dgm:t>
    </dgm:pt>
    <dgm:pt modelId="{9ACC3C45-1B56-4682-AF03-DD3BC9CA287B}" type="pres">
      <dgm:prSet presAssocID="{7C3B9925-6B60-4C01-B4E2-4B204E85A551}" presName="Name0" presStyleCnt="0">
        <dgm:presLayoutVars>
          <dgm:dir/>
          <dgm:animLvl val="lvl"/>
          <dgm:resizeHandles val="exact"/>
        </dgm:presLayoutVars>
      </dgm:prSet>
      <dgm:spPr/>
      <dgm:t>
        <a:bodyPr/>
        <a:lstStyle/>
        <a:p>
          <a:endParaRPr lang="zh-CN" altLang="en-US"/>
        </a:p>
      </dgm:t>
    </dgm:pt>
    <dgm:pt modelId="{17566670-8448-40F4-8020-D581CDDAD3CF}" type="pres">
      <dgm:prSet presAssocID="{5E2FB44D-F746-4B80-9644-CDD7316AFA16}" presName="composite" presStyleCnt="0"/>
      <dgm:spPr/>
    </dgm:pt>
    <dgm:pt modelId="{A979E480-A567-42E0-A6AC-0C3F9ABC8ACD}" type="pres">
      <dgm:prSet presAssocID="{5E2FB44D-F746-4B80-9644-CDD7316AFA16}" presName="parTx" presStyleLbl="alignNode1" presStyleIdx="0" presStyleCnt="3">
        <dgm:presLayoutVars>
          <dgm:chMax val="0"/>
          <dgm:chPref val="0"/>
          <dgm:bulletEnabled val="1"/>
        </dgm:presLayoutVars>
      </dgm:prSet>
      <dgm:spPr/>
      <dgm:t>
        <a:bodyPr/>
        <a:lstStyle/>
        <a:p>
          <a:endParaRPr lang="zh-CN" altLang="en-US"/>
        </a:p>
      </dgm:t>
    </dgm:pt>
    <dgm:pt modelId="{8DD30E02-47E0-439F-B514-09C336C5EFB2}" type="pres">
      <dgm:prSet presAssocID="{5E2FB44D-F746-4B80-9644-CDD7316AFA16}" presName="desTx" presStyleLbl="alignAccFollowNode1" presStyleIdx="0" presStyleCnt="3">
        <dgm:presLayoutVars>
          <dgm:bulletEnabled val="1"/>
        </dgm:presLayoutVars>
      </dgm:prSet>
      <dgm:spPr/>
      <dgm:t>
        <a:bodyPr/>
        <a:lstStyle/>
        <a:p>
          <a:endParaRPr lang="zh-CN" altLang="en-US"/>
        </a:p>
      </dgm:t>
    </dgm:pt>
    <dgm:pt modelId="{ECD28050-D60F-47A3-94B2-B881AD087369}" type="pres">
      <dgm:prSet presAssocID="{1EDFA02A-DAF8-430F-BF43-EBDA4EA43319}" presName="space" presStyleCnt="0"/>
      <dgm:spPr/>
    </dgm:pt>
    <dgm:pt modelId="{8EB5D378-FDC9-4A1C-A64A-63A363925C8E}" type="pres">
      <dgm:prSet presAssocID="{D6446DE2-4CA1-4E9B-A04B-29AFA0129118}" presName="composite" presStyleCnt="0"/>
      <dgm:spPr/>
    </dgm:pt>
    <dgm:pt modelId="{514FB1C6-3D16-4B29-ADEC-7398D354CF83}" type="pres">
      <dgm:prSet presAssocID="{D6446DE2-4CA1-4E9B-A04B-29AFA0129118}" presName="parTx" presStyleLbl="alignNode1" presStyleIdx="1" presStyleCnt="3">
        <dgm:presLayoutVars>
          <dgm:chMax val="0"/>
          <dgm:chPref val="0"/>
          <dgm:bulletEnabled val="1"/>
        </dgm:presLayoutVars>
      </dgm:prSet>
      <dgm:spPr/>
      <dgm:t>
        <a:bodyPr/>
        <a:lstStyle/>
        <a:p>
          <a:endParaRPr lang="zh-CN" altLang="en-US"/>
        </a:p>
      </dgm:t>
    </dgm:pt>
    <dgm:pt modelId="{DBCE4CCE-E45B-4654-90F8-3D14E64A7704}" type="pres">
      <dgm:prSet presAssocID="{D6446DE2-4CA1-4E9B-A04B-29AFA0129118}" presName="desTx" presStyleLbl="alignAccFollowNode1" presStyleIdx="1" presStyleCnt="3">
        <dgm:presLayoutVars>
          <dgm:bulletEnabled val="1"/>
        </dgm:presLayoutVars>
      </dgm:prSet>
      <dgm:spPr/>
      <dgm:t>
        <a:bodyPr/>
        <a:lstStyle/>
        <a:p>
          <a:endParaRPr lang="zh-CN" altLang="en-US"/>
        </a:p>
      </dgm:t>
    </dgm:pt>
    <dgm:pt modelId="{93F23EDD-CB80-4661-9D82-382ECFAC75F0}" type="pres">
      <dgm:prSet presAssocID="{A9D207F3-23B1-407E-8429-0EBAF10D423E}" presName="space" presStyleCnt="0"/>
      <dgm:spPr/>
    </dgm:pt>
    <dgm:pt modelId="{31F6E5FE-C81C-402C-B392-B70F883EB13C}" type="pres">
      <dgm:prSet presAssocID="{1668F3F5-D6FE-49CA-8515-0297A24C5083}" presName="composite" presStyleCnt="0"/>
      <dgm:spPr/>
    </dgm:pt>
    <dgm:pt modelId="{DBBF92A8-8D4B-45B4-A4F8-4FF0B98BF0E5}" type="pres">
      <dgm:prSet presAssocID="{1668F3F5-D6FE-49CA-8515-0297A24C5083}" presName="parTx" presStyleLbl="alignNode1" presStyleIdx="2" presStyleCnt="3">
        <dgm:presLayoutVars>
          <dgm:chMax val="0"/>
          <dgm:chPref val="0"/>
          <dgm:bulletEnabled val="1"/>
        </dgm:presLayoutVars>
      </dgm:prSet>
      <dgm:spPr/>
      <dgm:t>
        <a:bodyPr/>
        <a:lstStyle/>
        <a:p>
          <a:endParaRPr lang="zh-CN" altLang="en-US"/>
        </a:p>
      </dgm:t>
    </dgm:pt>
    <dgm:pt modelId="{0AAEE258-F1C3-45B6-AEBF-197F472E6D98}" type="pres">
      <dgm:prSet presAssocID="{1668F3F5-D6FE-49CA-8515-0297A24C5083}" presName="desTx" presStyleLbl="alignAccFollowNode1" presStyleIdx="2" presStyleCnt="3">
        <dgm:presLayoutVars>
          <dgm:bulletEnabled val="1"/>
        </dgm:presLayoutVars>
      </dgm:prSet>
      <dgm:spPr/>
      <dgm:t>
        <a:bodyPr/>
        <a:lstStyle/>
        <a:p>
          <a:endParaRPr lang="zh-CN" altLang="en-US"/>
        </a:p>
      </dgm:t>
    </dgm:pt>
  </dgm:ptLst>
  <dgm:cxnLst>
    <dgm:cxn modelId="{A9CDFAA8-5991-447E-9FBA-C02152DA8008}" srcId="{D6446DE2-4CA1-4E9B-A04B-29AFA0129118}" destId="{A5CB754A-617A-445D-ADFB-E92BF47D16C1}" srcOrd="0" destOrd="0" parTransId="{A8785B81-E5B3-4569-9B62-9BF5BDA0675A}" sibTransId="{C263D5C6-7636-4E34-B732-629B11E54A4B}"/>
    <dgm:cxn modelId="{2EB3B776-7255-4BFA-A8E5-89A8C9AA44D5}" type="presOf" srcId="{1668F3F5-D6FE-49CA-8515-0297A24C5083}" destId="{DBBF92A8-8D4B-45B4-A4F8-4FF0B98BF0E5}" srcOrd="0" destOrd="0" presId="urn:microsoft.com/office/officeart/2005/8/layout/hList1"/>
    <dgm:cxn modelId="{27225C65-FD52-4ABE-AC86-ADD7CDB57D21}" type="presOf" srcId="{A5CB754A-617A-445D-ADFB-E92BF47D16C1}" destId="{DBCE4CCE-E45B-4654-90F8-3D14E64A7704}" srcOrd="0" destOrd="0" presId="urn:microsoft.com/office/officeart/2005/8/layout/hList1"/>
    <dgm:cxn modelId="{F1FFEAD3-8BCB-44B7-B22B-82EC7EA75E22}" srcId="{5E2FB44D-F746-4B80-9644-CDD7316AFA16}" destId="{19B1AB9A-EAF2-43C5-9431-45751AD22162}" srcOrd="2" destOrd="0" parTransId="{D5FC2385-657D-4F32-800C-EC0127E6028A}" sibTransId="{F5C0B831-82A9-4AEF-9A78-A8303F9AD3DF}"/>
    <dgm:cxn modelId="{242FF787-06F5-4BF7-A16E-A705821815EB}" type="presOf" srcId="{55A85714-4C11-4155-B3A6-B106AEA35E18}" destId="{0AAEE258-F1C3-45B6-AEBF-197F472E6D98}" srcOrd="0" destOrd="2" presId="urn:microsoft.com/office/officeart/2005/8/layout/hList1"/>
    <dgm:cxn modelId="{E7CBE64E-D2EA-4DFD-A432-D1FD99F38518}" type="presOf" srcId="{5E2FB44D-F746-4B80-9644-CDD7316AFA16}" destId="{A979E480-A567-42E0-A6AC-0C3F9ABC8ACD}" srcOrd="0" destOrd="0" presId="urn:microsoft.com/office/officeart/2005/8/layout/hList1"/>
    <dgm:cxn modelId="{5923BEC7-20D3-4BD8-A00A-F48174899827}" srcId="{7C3B9925-6B60-4C01-B4E2-4B204E85A551}" destId="{5E2FB44D-F746-4B80-9644-CDD7316AFA16}" srcOrd="0" destOrd="0" parTransId="{115DE265-08D6-4481-8298-A7CDFA4BA164}" sibTransId="{1EDFA02A-DAF8-430F-BF43-EBDA4EA43319}"/>
    <dgm:cxn modelId="{47886C40-1625-44EF-B660-376EF9B1D3DD}" srcId="{5E2FB44D-F746-4B80-9644-CDD7316AFA16}" destId="{D1E05F4E-F1DF-4574-9FD1-3645E118C745}" srcOrd="1" destOrd="0" parTransId="{F4E5BD98-A794-4B24-BE76-9C011257CB7F}" sibTransId="{02E4650D-902D-463A-A229-017BA2665178}"/>
    <dgm:cxn modelId="{C48562E3-3826-49DA-A6EE-43C6160016D5}" type="presOf" srcId="{00E19B6B-5E31-4641-A02B-41A9B381425E}" destId="{0AAEE258-F1C3-45B6-AEBF-197F472E6D98}" srcOrd="0" destOrd="0" presId="urn:microsoft.com/office/officeart/2005/8/layout/hList1"/>
    <dgm:cxn modelId="{27F0984A-1A3A-4B90-BDB4-0E43A5E7449A}" srcId="{7C3B9925-6B60-4C01-B4E2-4B204E85A551}" destId="{1668F3F5-D6FE-49CA-8515-0297A24C5083}" srcOrd="2" destOrd="0" parTransId="{A3A0006E-7BB2-4EE0-803D-5456A3D4AF8D}" sibTransId="{D6E81446-0D46-4852-A974-AA32A70A56E2}"/>
    <dgm:cxn modelId="{B2302950-F0DE-4C4C-BF08-233F8E3A7DCA}" type="presOf" srcId="{993D4EC9-FEF7-41CD-B64B-B37FA6D1367B}" destId="{8DD30E02-47E0-439F-B514-09C336C5EFB2}" srcOrd="0" destOrd="0" presId="urn:microsoft.com/office/officeart/2005/8/layout/hList1"/>
    <dgm:cxn modelId="{6486B93F-718D-4136-934B-A258533C299E}" srcId="{D6446DE2-4CA1-4E9B-A04B-29AFA0129118}" destId="{4CBBD0DA-26F1-41AC-AE5F-3FEA4216EC3A}" srcOrd="1" destOrd="0" parTransId="{F7715A8A-4D60-438A-B64E-F606AE43D62D}" sibTransId="{10E307E9-FD7C-4899-9A9A-9CA2C57C0A87}"/>
    <dgm:cxn modelId="{1D07749D-4422-4440-8039-0748DAEF185A}" srcId="{7C3B9925-6B60-4C01-B4E2-4B204E85A551}" destId="{D6446DE2-4CA1-4E9B-A04B-29AFA0129118}" srcOrd="1" destOrd="0" parTransId="{0B05348C-54CF-45C1-A7A2-9172FF58EC1C}" sibTransId="{A9D207F3-23B1-407E-8429-0EBAF10D423E}"/>
    <dgm:cxn modelId="{62915CD6-B9FB-4230-9AD2-2D1AB2E53A85}" type="presOf" srcId="{CB7213B9-1829-4EEF-89FC-2B2D6043A3E9}" destId="{0AAEE258-F1C3-45B6-AEBF-197F472E6D98}" srcOrd="0" destOrd="1" presId="urn:microsoft.com/office/officeart/2005/8/layout/hList1"/>
    <dgm:cxn modelId="{D7945EEC-151B-4538-A320-28ECB8FC7219}" srcId="{1668F3F5-D6FE-49CA-8515-0297A24C5083}" destId="{55A85714-4C11-4155-B3A6-B106AEA35E18}" srcOrd="2" destOrd="0" parTransId="{E7F88F6E-69D9-43AF-B5AE-4B03BF8BF403}" sibTransId="{88028F0D-D08D-4217-8C05-2DE255B28BC4}"/>
    <dgm:cxn modelId="{2C21056F-79D3-4D9C-89E3-9E4F9D8FC4A6}" type="presOf" srcId="{19B1AB9A-EAF2-43C5-9431-45751AD22162}" destId="{8DD30E02-47E0-439F-B514-09C336C5EFB2}" srcOrd="0" destOrd="2" presId="urn:microsoft.com/office/officeart/2005/8/layout/hList1"/>
    <dgm:cxn modelId="{CA491117-39BF-4809-8255-8BBB1448E550}" srcId="{1668F3F5-D6FE-49CA-8515-0297A24C5083}" destId="{CB7213B9-1829-4EEF-89FC-2B2D6043A3E9}" srcOrd="1" destOrd="0" parTransId="{8271EE63-B65D-4A59-AE89-14200687A4C7}" sibTransId="{D9328F76-548B-4DCC-BD9D-0BEB567CB3E7}"/>
    <dgm:cxn modelId="{9F60048C-0009-411D-A0C3-D1460E7919B9}" srcId="{5E2FB44D-F746-4B80-9644-CDD7316AFA16}" destId="{993D4EC9-FEF7-41CD-B64B-B37FA6D1367B}" srcOrd="0" destOrd="0" parTransId="{A37D1D1C-4702-4152-B6EA-F28C61B69D9F}" sibTransId="{8EB3E57C-238B-4146-8ED9-DF8BF6D557E5}"/>
    <dgm:cxn modelId="{B521885F-6408-446A-80D3-2B94A151CE6C}" type="presOf" srcId="{4CBBD0DA-26F1-41AC-AE5F-3FEA4216EC3A}" destId="{DBCE4CCE-E45B-4654-90F8-3D14E64A7704}" srcOrd="0" destOrd="1" presId="urn:microsoft.com/office/officeart/2005/8/layout/hList1"/>
    <dgm:cxn modelId="{96BB1858-BA7D-44C4-9EED-E9476EAF680A}" type="presOf" srcId="{F9E2F3D6-5324-497C-AA7F-ECDFEB9EAC04}" destId="{0AAEE258-F1C3-45B6-AEBF-197F472E6D98}" srcOrd="0" destOrd="3" presId="urn:microsoft.com/office/officeart/2005/8/layout/hList1"/>
    <dgm:cxn modelId="{8FAEBD61-A3A9-43B5-A79D-8B342A8F07FC}" type="presOf" srcId="{D1E05F4E-F1DF-4574-9FD1-3645E118C745}" destId="{8DD30E02-47E0-439F-B514-09C336C5EFB2}" srcOrd="0" destOrd="1" presId="urn:microsoft.com/office/officeart/2005/8/layout/hList1"/>
    <dgm:cxn modelId="{C9BBBE4B-7FB7-4875-99D9-5A88060C27E5}" type="presOf" srcId="{7C3B9925-6B60-4C01-B4E2-4B204E85A551}" destId="{9ACC3C45-1B56-4682-AF03-DD3BC9CA287B}" srcOrd="0" destOrd="0" presId="urn:microsoft.com/office/officeart/2005/8/layout/hList1"/>
    <dgm:cxn modelId="{F1F2A95A-3A1A-4A4F-96FC-32C06CA12916}" srcId="{1668F3F5-D6FE-49CA-8515-0297A24C5083}" destId="{F9E2F3D6-5324-497C-AA7F-ECDFEB9EAC04}" srcOrd="3" destOrd="0" parTransId="{F4D6A273-8025-43D1-B011-5861CCF13CE5}" sibTransId="{E3EA5C1B-A35A-4138-A513-2A6EA77ED1E1}"/>
    <dgm:cxn modelId="{F73EA557-8766-4B32-9164-F09474B0A962}" type="presOf" srcId="{D6446DE2-4CA1-4E9B-A04B-29AFA0129118}" destId="{514FB1C6-3D16-4B29-ADEC-7398D354CF83}" srcOrd="0" destOrd="0" presId="urn:microsoft.com/office/officeart/2005/8/layout/hList1"/>
    <dgm:cxn modelId="{0847B09A-C075-41B1-B6B5-030A07E38295}" srcId="{1668F3F5-D6FE-49CA-8515-0297A24C5083}" destId="{00E19B6B-5E31-4641-A02B-41A9B381425E}" srcOrd="0" destOrd="0" parTransId="{299D40E7-1D33-4A00-901F-1E90A0FCD8AC}" sibTransId="{BEE3AFBF-DB43-44F2-B0E2-8D46F1AF38AE}"/>
    <dgm:cxn modelId="{CB856AF0-6F1F-47D4-A07A-75491262DCF0}" type="presParOf" srcId="{9ACC3C45-1B56-4682-AF03-DD3BC9CA287B}" destId="{17566670-8448-40F4-8020-D581CDDAD3CF}" srcOrd="0" destOrd="0" presId="urn:microsoft.com/office/officeart/2005/8/layout/hList1"/>
    <dgm:cxn modelId="{2E7643F0-79C0-463F-83D0-93E4EC5C278C}" type="presParOf" srcId="{17566670-8448-40F4-8020-D581CDDAD3CF}" destId="{A979E480-A567-42E0-A6AC-0C3F9ABC8ACD}" srcOrd="0" destOrd="0" presId="urn:microsoft.com/office/officeart/2005/8/layout/hList1"/>
    <dgm:cxn modelId="{A51D2959-6676-4423-B38E-32392E2A511B}" type="presParOf" srcId="{17566670-8448-40F4-8020-D581CDDAD3CF}" destId="{8DD30E02-47E0-439F-B514-09C336C5EFB2}" srcOrd="1" destOrd="0" presId="urn:microsoft.com/office/officeart/2005/8/layout/hList1"/>
    <dgm:cxn modelId="{DE6DD3C7-C4B4-40B4-BC78-B2F4EB8DB0EA}" type="presParOf" srcId="{9ACC3C45-1B56-4682-AF03-DD3BC9CA287B}" destId="{ECD28050-D60F-47A3-94B2-B881AD087369}" srcOrd="1" destOrd="0" presId="urn:microsoft.com/office/officeart/2005/8/layout/hList1"/>
    <dgm:cxn modelId="{7878B703-F504-4BE2-8C6C-8B20D6AA0F4A}" type="presParOf" srcId="{9ACC3C45-1B56-4682-AF03-DD3BC9CA287B}" destId="{8EB5D378-FDC9-4A1C-A64A-63A363925C8E}" srcOrd="2" destOrd="0" presId="urn:microsoft.com/office/officeart/2005/8/layout/hList1"/>
    <dgm:cxn modelId="{464D35CA-3DD4-4725-89D3-D190041AE937}" type="presParOf" srcId="{8EB5D378-FDC9-4A1C-A64A-63A363925C8E}" destId="{514FB1C6-3D16-4B29-ADEC-7398D354CF83}" srcOrd="0" destOrd="0" presId="urn:microsoft.com/office/officeart/2005/8/layout/hList1"/>
    <dgm:cxn modelId="{04B33296-69BE-449B-B1A2-9B1E9665C5D8}" type="presParOf" srcId="{8EB5D378-FDC9-4A1C-A64A-63A363925C8E}" destId="{DBCE4CCE-E45B-4654-90F8-3D14E64A7704}" srcOrd="1" destOrd="0" presId="urn:microsoft.com/office/officeart/2005/8/layout/hList1"/>
    <dgm:cxn modelId="{218B6A10-5754-4EF2-A0DA-CDA8C0A37D4E}" type="presParOf" srcId="{9ACC3C45-1B56-4682-AF03-DD3BC9CA287B}" destId="{93F23EDD-CB80-4661-9D82-382ECFAC75F0}" srcOrd="3" destOrd="0" presId="urn:microsoft.com/office/officeart/2005/8/layout/hList1"/>
    <dgm:cxn modelId="{C915B93F-FFAF-4E20-83F5-E0CBA6AD2E38}" type="presParOf" srcId="{9ACC3C45-1B56-4682-AF03-DD3BC9CA287B}" destId="{31F6E5FE-C81C-402C-B392-B70F883EB13C}" srcOrd="4" destOrd="0" presId="urn:microsoft.com/office/officeart/2005/8/layout/hList1"/>
    <dgm:cxn modelId="{3450EDA7-B80B-40D8-AD9E-4392ED7CEF77}" type="presParOf" srcId="{31F6E5FE-C81C-402C-B392-B70F883EB13C}" destId="{DBBF92A8-8D4B-45B4-A4F8-4FF0B98BF0E5}" srcOrd="0" destOrd="0" presId="urn:microsoft.com/office/officeart/2005/8/layout/hList1"/>
    <dgm:cxn modelId="{424461AD-D2F9-4AC6-B452-76AD0C31C30A}" type="presParOf" srcId="{31F6E5FE-C81C-402C-B392-B70F883EB13C}" destId="{0AAEE258-F1C3-45B6-AEBF-197F472E6D98}" srcOrd="1" destOrd="0" presId="urn:microsoft.com/office/officeart/2005/8/layout/hList1"/>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3FF294B-7DC8-4E23-85E9-BC6C7039699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CN" altLang="en-US"/>
        </a:p>
      </dgm:t>
    </dgm:pt>
    <dgm:pt modelId="{5116D632-CB0B-4DDF-B90F-00C620AA79D9}">
      <dgm:prSet/>
      <dgm:spPr/>
      <dgm:t>
        <a:bodyPr/>
        <a:lstStyle/>
        <a:p>
          <a:pPr rtl="0"/>
          <a:r>
            <a:rPr lang="zh-CN" baseline="0" dirty="0" smtClean="0"/>
            <a:t>public-private-partnership in wastewater </a:t>
          </a:r>
          <a:r>
            <a:rPr lang="zh-CN" baseline="0" dirty="0" smtClean="0"/>
            <a:t>treatment</a:t>
          </a:r>
          <a:endParaRPr lang="zh-CN" dirty="0"/>
        </a:p>
      </dgm:t>
    </dgm:pt>
    <dgm:pt modelId="{2BC0EFA7-9382-4B35-9424-063F4F1CE1D9}" type="parTrans" cxnId="{DE46F292-EC8D-479C-B676-D1D15128866E}">
      <dgm:prSet/>
      <dgm:spPr/>
      <dgm:t>
        <a:bodyPr/>
        <a:lstStyle/>
        <a:p>
          <a:endParaRPr lang="zh-CN" altLang="en-US"/>
        </a:p>
      </dgm:t>
    </dgm:pt>
    <dgm:pt modelId="{9AB922BD-8E08-4EA9-A36E-D87C2A69E2F2}" type="sibTrans" cxnId="{DE46F292-EC8D-479C-B676-D1D15128866E}">
      <dgm:prSet/>
      <dgm:spPr/>
      <dgm:t>
        <a:bodyPr/>
        <a:lstStyle/>
        <a:p>
          <a:endParaRPr lang="zh-CN" altLang="en-US"/>
        </a:p>
      </dgm:t>
    </dgm:pt>
    <dgm:pt modelId="{FC4E745F-C143-4991-A4CA-71B5D66B41C9}">
      <dgm:prSet/>
      <dgm:spPr/>
      <dgm:t>
        <a:bodyPr/>
        <a:lstStyle/>
        <a:p>
          <a:pPr rtl="0"/>
          <a:r>
            <a:rPr lang="zh-CN" baseline="0" dirty="0" smtClean="0"/>
            <a:t>public participation</a:t>
          </a:r>
          <a:endParaRPr lang="zh-CN" dirty="0"/>
        </a:p>
      </dgm:t>
    </dgm:pt>
    <dgm:pt modelId="{501123B0-5CEB-4292-AB0A-9A822504E7A8}" type="parTrans" cxnId="{D93F1530-0FFC-488A-9E16-B9EF040A44E9}">
      <dgm:prSet/>
      <dgm:spPr/>
      <dgm:t>
        <a:bodyPr/>
        <a:lstStyle/>
        <a:p>
          <a:endParaRPr lang="zh-CN" altLang="en-US"/>
        </a:p>
      </dgm:t>
    </dgm:pt>
    <dgm:pt modelId="{78495341-E848-4BEB-97F3-21A11A4158E4}" type="sibTrans" cxnId="{D93F1530-0FFC-488A-9E16-B9EF040A44E9}">
      <dgm:prSet/>
      <dgm:spPr/>
      <dgm:t>
        <a:bodyPr/>
        <a:lstStyle/>
        <a:p>
          <a:endParaRPr lang="zh-CN" altLang="en-US"/>
        </a:p>
      </dgm:t>
    </dgm:pt>
    <dgm:pt modelId="{269898FF-1F5E-4711-901A-B3ED25EC0441}" type="pres">
      <dgm:prSet presAssocID="{93FF294B-7DC8-4E23-85E9-BC6C70396991}" presName="linear" presStyleCnt="0">
        <dgm:presLayoutVars>
          <dgm:animLvl val="lvl"/>
          <dgm:resizeHandles val="exact"/>
        </dgm:presLayoutVars>
      </dgm:prSet>
      <dgm:spPr/>
      <dgm:t>
        <a:bodyPr/>
        <a:lstStyle/>
        <a:p>
          <a:endParaRPr lang="zh-CN" altLang="en-US"/>
        </a:p>
      </dgm:t>
    </dgm:pt>
    <dgm:pt modelId="{C1346FA3-92C1-4ABC-8BDE-E3A45CF61567}" type="pres">
      <dgm:prSet presAssocID="{5116D632-CB0B-4DDF-B90F-00C620AA79D9}" presName="parentText" presStyleLbl="node1" presStyleIdx="0" presStyleCnt="2">
        <dgm:presLayoutVars>
          <dgm:chMax val="0"/>
          <dgm:bulletEnabled val="1"/>
        </dgm:presLayoutVars>
      </dgm:prSet>
      <dgm:spPr/>
      <dgm:t>
        <a:bodyPr/>
        <a:lstStyle/>
        <a:p>
          <a:endParaRPr lang="zh-CN" altLang="en-US"/>
        </a:p>
      </dgm:t>
    </dgm:pt>
    <dgm:pt modelId="{5FAFFBA6-5CA2-403D-9E8F-CACBF1C4E1B8}" type="pres">
      <dgm:prSet presAssocID="{9AB922BD-8E08-4EA9-A36E-D87C2A69E2F2}" presName="spacer" presStyleCnt="0"/>
      <dgm:spPr/>
    </dgm:pt>
    <dgm:pt modelId="{CD2B42FA-5E3C-4616-BE25-DBC1A148CC96}" type="pres">
      <dgm:prSet presAssocID="{FC4E745F-C143-4991-A4CA-71B5D66B41C9}" presName="parentText" presStyleLbl="node1" presStyleIdx="1" presStyleCnt="2">
        <dgm:presLayoutVars>
          <dgm:chMax val="0"/>
          <dgm:bulletEnabled val="1"/>
        </dgm:presLayoutVars>
      </dgm:prSet>
      <dgm:spPr/>
      <dgm:t>
        <a:bodyPr/>
        <a:lstStyle/>
        <a:p>
          <a:endParaRPr lang="zh-CN" altLang="en-US"/>
        </a:p>
      </dgm:t>
    </dgm:pt>
  </dgm:ptLst>
  <dgm:cxnLst>
    <dgm:cxn modelId="{E13C6088-08AF-4028-876F-6556E12FEE24}" type="presOf" srcId="{93FF294B-7DC8-4E23-85E9-BC6C70396991}" destId="{269898FF-1F5E-4711-901A-B3ED25EC0441}" srcOrd="0" destOrd="0" presId="urn:microsoft.com/office/officeart/2005/8/layout/vList2"/>
    <dgm:cxn modelId="{D93F1530-0FFC-488A-9E16-B9EF040A44E9}" srcId="{93FF294B-7DC8-4E23-85E9-BC6C70396991}" destId="{FC4E745F-C143-4991-A4CA-71B5D66B41C9}" srcOrd="1" destOrd="0" parTransId="{501123B0-5CEB-4292-AB0A-9A822504E7A8}" sibTransId="{78495341-E848-4BEB-97F3-21A11A4158E4}"/>
    <dgm:cxn modelId="{96C6CCD4-918C-48D5-8708-EAD54C48AC11}" type="presOf" srcId="{5116D632-CB0B-4DDF-B90F-00C620AA79D9}" destId="{C1346FA3-92C1-4ABC-8BDE-E3A45CF61567}" srcOrd="0" destOrd="0" presId="urn:microsoft.com/office/officeart/2005/8/layout/vList2"/>
    <dgm:cxn modelId="{76B2E9A2-AB43-44CE-BBC1-19307B3CC468}" type="presOf" srcId="{FC4E745F-C143-4991-A4CA-71B5D66B41C9}" destId="{CD2B42FA-5E3C-4616-BE25-DBC1A148CC96}" srcOrd="0" destOrd="0" presId="urn:microsoft.com/office/officeart/2005/8/layout/vList2"/>
    <dgm:cxn modelId="{DE46F292-EC8D-479C-B676-D1D15128866E}" srcId="{93FF294B-7DC8-4E23-85E9-BC6C70396991}" destId="{5116D632-CB0B-4DDF-B90F-00C620AA79D9}" srcOrd="0" destOrd="0" parTransId="{2BC0EFA7-9382-4B35-9424-063F4F1CE1D9}" sibTransId="{9AB922BD-8E08-4EA9-A36E-D87C2A69E2F2}"/>
    <dgm:cxn modelId="{93E6D544-79AB-4912-BF78-ABBE4CA1AA03}" type="presParOf" srcId="{269898FF-1F5E-4711-901A-B3ED25EC0441}" destId="{C1346FA3-92C1-4ABC-8BDE-E3A45CF61567}" srcOrd="0" destOrd="0" presId="urn:microsoft.com/office/officeart/2005/8/layout/vList2"/>
    <dgm:cxn modelId="{E445F96C-2280-4270-AA04-445714847174}" type="presParOf" srcId="{269898FF-1F5E-4711-901A-B3ED25EC0441}" destId="{5FAFFBA6-5CA2-403D-9E8F-CACBF1C4E1B8}" srcOrd="1" destOrd="0" presId="urn:microsoft.com/office/officeart/2005/8/layout/vList2"/>
    <dgm:cxn modelId="{FBF8113A-6F93-4CBC-AB9A-3E6C314CE4FD}" type="presParOf" srcId="{269898FF-1F5E-4711-901A-B3ED25EC0441}" destId="{CD2B42FA-5E3C-4616-BE25-DBC1A148CC96}" srcOrd="2" destOrd="0" presId="urn:microsoft.com/office/officeart/2005/8/layout/vList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D659465-17BB-4154-9E3B-DDB7D93F7D51}">
      <dsp:nvSpPr>
        <dsp:cNvPr id="0" name=""/>
        <dsp:cNvSpPr/>
      </dsp:nvSpPr>
      <dsp:spPr>
        <a:xfrm>
          <a:off x="0" y="26"/>
          <a:ext cx="6786610" cy="849420"/>
        </a:xfrm>
        <a:prstGeom prst="roundRect">
          <a:avLst/>
        </a:prstGeom>
        <a:solidFill>
          <a:schemeClr val="accent1">
            <a:hueOff val="0"/>
            <a:satOff val="0"/>
            <a:lumOff val="0"/>
            <a:alphaOff val="0"/>
          </a:schemeClr>
        </a:solidFill>
        <a:ln w="31800" cap="flat" cmpd="sng" algn="ctr">
          <a:solidFill>
            <a:schemeClr val="lt1">
              <a:hueOff val="0"/>
              <a:satOff val="0"/>
              <a:lumOff val="0"/>
              <a:alphaOff val="0"/>
            </a:schemeClr>
          </a:solidFill>
          <a:prstDash val="solid"/>
        </a:ln>
        <a:effectLst>
          <a:outerShdw blurRad="50800" dist="25000" dir="5400000" rotWithShape="0">
            <a:schemeClr val="accent1">
              <a:hueOff val="0"/>
              <a:satOff val="0"/>
              <a:lumOff val="0"/>
              <a:alphaOff val="0"/>
              <a:shade val="30000"/>
              <a:satMod val="150000"/>
              <a:alpha val="3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zh-CN" sz="2200" kern="1200" baseline="0" dirty="0" smtClean="0"/>
            <a:t>Unbalanced regional wastewater treatment capacity</a:t>
          </a:r>
          <a:endParaRPr lang="zh-CN" sz="2200" kern="1200" dirty="0"/>
        </a:p>
      </dsp:txBody>
      <dsp:txXfrm>
        <a:off x="0" y="26"/>
        <a:ext cx="6786610" cy="849420"/>
      </dsp:txXfrm>
    </dsp:sp>
    <dsp:sp modelId="{6092E622-A5DC-4CCB-9B47-7F20A2F83FF4}">
      <dsp:nvSpPr>
        <dsp:cNvPr id="0" name=""/>
        <dsp:cNvSpPr/>
      </dsp:nvSpPr>
      <dsp:spPr>
        <a:xfrm>
          <a:off x="0" y="912806"/>
          <a:ext cx="6786610" cy="849420"/>
        </a:xfrm>
        <a:prstGeom prst="roundRect">
          <a:avLst/>
        </a:prstGeom>
        <a:solidFill>
          <a:schemeClr val="accent1">
            <a:hueOff val="0"/>
            <a:satOff val="0"/>
            <a:lumOff val="0"/>
            <a:alphaOff val="0"/>
          </a:schemeClr>
        </a:solidFill>
        <a:ln w="31800" cap="flat" cmpd="sng" algn="ctr">
          <a:solidFill>
            <a:schemeClr val="lt1">
              <a:hueOff val="0"/>
              <a:satOff val="0"/>
              <a:lumOff val="0"/>
              <a:alphaOff val="0"/>
            </a:schemeClr>
          </a:solidFill>
          <a:prstDash val="solid"/>
        </a:ln>
        <a:effectLst>
          <a:outerShdw blurRad="50800" dist="25000" dir="5400000" rotWithShape="0">
            <a:schemeClr val="accent1">
              <a:hueOff val="0"/>
              <a:satOff val="0"/>
              <a:lumOff val="0"/>
              <a:alphaOff val="0"/>
              <a:shade val="30000"/>
              <a:satMod val="150000"/>
              <a:alpha val="3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zh-CN" sz="2200" kern="1200" baseline="0" dirty="0" smtClean="0"/>
            <a:t>Low rate of centralized wastewater treatment and low load rate</a:t>
          </a:r>
          <a:endParaRPr lang="zh-CN" sz="2200" kern="1200" dirty="0"/>
        </a:p>
      </dsp:txBody>
      <dsp:txXfrm>
        <a:off x="0" y="912806"/>
        <a:ext cx="6786610" cy="849420"/>
      </dsp:txXfrm>
    </dsp:sp>
    <dsp:sp modelId="{6A116F48-6FFF-422F-AA40-95BD143F025C}">
      <dsp:nvSpPr>
        <dsp:cNvPr id="0" name=""/>
        <dsp:cNvSpPr/>
      </dsp:nvSpPr>
      <dsp:spPr>
        <a:xfrm>
          <a:off x="0" y="1825586"/>
          <a:ext cx="6786610" cy="849420"/>
        </a:xfrm>
        <a:prstGeom prst="roundRect">
          <a:avLst/>
        </a:prstGeom>
        <a:solidFill>
          <a:schemeClr val="accent1">
            <a:hueOff val="0"/>
            <a:satOff val="0"/>
            <a:lumOff val="0"/>
            <a:alphaOff val="0"/>
          </a:schemeClr>
        </a:solidFill>
        <a:ln w="31800" cap="flat" cmpd="sng" algn="ctr">
          <a:solidFill>
            <a:schemeClr val="lt1">
              <a:hueOff val="0"/>
              <a:satOff val="0"/>
              <a:lumOff val="0"/>
              <a:alphaOff val="0"/>
            </a:schemeClr>
          </a:solidFill>
          <a:prstDash val="solid"/>
        </a:ln>
        <a:effectLst>
          <a:outerShdw blurRad="50800" dist="25000" dir="5400000" rotWithShape="0">
            <a:schemeClr val="accent1">
              <a:hueOff val="0"/>
              <a:satOff val="0"/>
              <a:lumOff val="0"/>
              <a:alphaOff val="0"/>
              <a:shade val="30000"/>
              <a:satMod val="150000"/>
              <a:alpha val="3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zh-CN" sz="2200" kern="1200" baseline="0" dirty="0" smtClean="0"/>
            <a:t>End-of-Pipe wastewater treatment </a:t>
          </a:r>
          <a:endParaRPr lang="zh-CN" sz="2200" kern="1200" dirty="0"/>
        </a:p>
      </dsp:txBody>
      <dsp:txXfrm>
        <a:off x="0" y="1825586"/>
        <a:ext cx="6786610" cy="849420"/>
      </dsp:txXfrm>
    </dsp:sp>
    <dsp:sp modelId="{855237E5-5B5E-4D85-AC36-1AA520DAF5CD}">
      <dsp:nvSpPr>
        <dsp:cNvPr id="0" name=""/>
        <dsp:cNvSpPr/>
      </dsp:nvSpPr>
      <dsp:spPr>
        <a:xfrm>
          <a:off x="0" y="2738366"/>
          <a:ext cx="6786610" cy="849420"/>
        </a:xfrm>
        <a:prstGeom prst="roundRect">
          <a:avLst/>
        </a:prstGeom>
        <a:solidFill>
          <a:schemeClr val="accent1">
            <a:hueOff val="0"/>
            <a:satOff val="0"/>
            <a:lumOff val="0"/>
            <a:alphaOff val="0"/>
          </a:schemeClr>
        </a:solidFill>
        <a:ln w="31800" cap="flat" cmpd="sng" algn="ctr">
          <a:solidFill>
            <a:schemeClr val="lt1">
              <a:hueOff val="0"/>
              <a:satOff val="0"/>
              <a:lumOff val="0"/>
              <a:alphaOff val="0"/>
            </a:schemeClr>
          </a:solidFill>
          <a:prstDash val="solid"/>
        </a:ln>
        <a:effectLst>
          <a:outerShdw blurRad="50800" dist="25000" dir="5400000" rotWithShape="0">
            <a:schemeClr val="accent1">
              <a:hueOff val="0"/>
              <a:satOff val="0"/>
              <a:lumOff val="0"/>
              <a:alphaOff val="0"/>
              <a:shade val="30000"/>
              <a:satMod val="150000"/>
              <a:alpha val="3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zh-CN" sz="2200" kern="1200" baseline="0" dirty="0" smtClean="0"/>
            <a:t>Insustainability</a:t>
          </a:r>
          <a:endParaRPr lang="zh-CN" sz="2200" kern="1200" baseline="0" dirty="0"/>
        </a:p>
      </dsp:txBody>
      <dsp:txXfrm>
        <a:off x="0" y="2738366"/>
        <a:ext cx="6786610" cy="849420"/>
      </dsp:txXfrm>
    </dsp:sp>
    <dsp:sp modelId="{2EAD1258-9E6B-49F2-8402-D8C867DF25EF}">
      <dsp:nvSpPr>
        <dsp:cNvPr id="0" name=""/>
        <dsp:cNvSpPr/>
      </dsp:nvSpPr>
      <dsp:spPr>
        <a:xfrm>
          <a:off x="0" y="3651147"/>
          <a:ext cx="6786610" cy="849420"/>
        </a:xfrm>
        <a:prstGeom prst="roundRect">
          <a:avLst/>
        </a:prstGeom>
        <a:solidFill>
          <a:schemeClr val="accent1">
            <a:hueOff val="0"/>
            <a:satOff val="0"/>
            <a:lumOff val="0"/>
            <a:alphaOff val="0"/>
          </a:schemeClr>
        </a:solidFill>
        <a:ln w="31800" cap="flat" cmpd="sng" algn="ctr">
          <a:solidFill>
            <a:schemeClr val="lt1">
              <a:hueOff val="0"/>
              <a:satOff val="0"/>
              <a:lumOff val="0"/>
              <a:alphaOff val="0"/>
            </a:schemeClr>
          </a:solidFill>
          <a:prstDash val="solid"/>
        </a:ln>
        <a:effectLst>
          <a:outerShdw blurRad="50800" dist="25000" dir="5400000" rotWithShape="0">
            <a:schemeClr val="accent1">
              <a:hueOff val="0"/>
              <a:satOff val="0"/>
              <a:lumOff val="0"/>
              <a:alphaOff val="0"/>
              <a:shade val="30000"/>
              <a:satMod val="150000"/>
              <a:alpha val="38000"/>
            </a:scheme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zh-CN" sz="2200" kern="1200" baseline="0" dirty="0" smtClean="0"/>
            <a:t>Obstacles for industrialization of wastewater treatment</a:t>
          </a:r>
          <a:endParaRPr lang="zh-CN" sz="2200" kern="1200" dirty="0"/>
        </a:p>
      </dsp:txBody>
      <dsp:txXfrm>
        <a:off x="0" y="3651147"/>
        <a:ext cx="6786610" cy="849420"/>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0CEBB03-95C4-40E5-828D-F731318DA1C8}">
      <dsp:nvSpPr>
        <dsp:cNvPr id="0" name=""/>
        <dsp:cNvSpPr/>
      </dsp:nvSpPr>
      <dsp:spPr>
        <a:xfrm>
          <a:off x="0" y="468510"/>
          <a:ext cx="6888183" cy="1158299"/>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rtl="0">
            <a:lnSpc>
              <a:spcPct val="90000"/>
            </a:lnSpc>
            <a:spcBef>
              <a:spcPct val="0"/>
            </a:spcBef>
            <a:spcAft>
              <a:spcPct val="35000"/>
            </a:spcAft>
          </a:pPr>
          <a:r>
            <a:rPr lang="zh-CN" sz="3000" kern="1200" baseline="0" dirty="0" smtClean="0"/>
            <a:t>The main issues of urban wastewater management departments</a:t>
          </a:r>
          <a:endParaRPr lang="zh-CN" sz="3000" kern="1200" baseline="0" dirty="0"/>
        </a:p>
      </dsp:txBody>
      <dsp:txXfrm>
        <a:off x="0" y="468510"/>
        <a:ext cx="6888183" cy="1158299"/>
      </dsp:txXfrm>
    </dsp:sp>
    <dsp:sp modelId="{7FA5D39C-4DAD-418E-9B2B-6F90AA9B88CA}">
      <dsp:nvSpPr>
        <dsp:cNvPr id="0" name=""/>
        <dsp:cNvSpPr/>
      </dsp:nvSpPr>
      <dsp:spPr>
        <a:xfrm>
          <a:off x="0" y="1713210"/>
          <a:ext cx="6888183" cy="1158299"/>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b="1" kern="1200" dirty="0" smtClean="0"/>
            <a:t>Problems with supervision of urban wastewater treatment enterprises</a:t>
          </a:r>
          <a:endParaRPr lang="zh-CN" sz="2800" kern="1200" dirty="0"/>
        </a:p>
      </dsp:txBody>
      <dsp:txXfrm>
        <a:off x="0" y="1713210"/>
        <a:ext cx="6888183" cy="1158299"/>
      </dsp:txXfrm>
    </dsp:sp>
    <dsp:sp modelId="{DC7699BD-6570-4E1A-8ACF-1B9C9F3EAD38}">
      <dsp:nvSpPr>
        <dsp:cNvPr id="0" name=""/>
        <dsp:cNvSpPr/>
      </dsp:nvSpPr>
      <dsp:spPr>
        <a:xfrm>
          <a:off x="0" y="2957910"/>
          <a:ext cx="6888183" cy="1158299"/>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lvl="0" algn="l" defTabSz="1333500" rtl="0">
            <a:lnSpc>
              <a:spcPct val="90000"/>
            </a:lnSpc>
            <a:spcBef>
              <a:spcPct val="0"/>
            </a:spcBef>
            <a:spcAft>
              <a:spcPct val="35000"/>
            </a:spcAft>
          </a:pPr>
          <a:r>
            <a:rPr lang="zh-CN" sz="3000" kern="1200" baseline="0" dirty="0" smtClean="0"/>
            <a:t>Problems with supervision of urban wastewater treatment enterprises</a:t>
          </a:r>
          <a:endParaRPr lang="zh-CN" sz="3000" kern="1200" dirty="0"/>
        </a:p>
      </dsp:txBody>
      <dsp:txXfrm>
        <a:off x="0" y="2957910"/>
        <a:ext cx="6888183" cy="1158299"/>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1E8CB90-6104-45A4-8D7A-CE2FF1A8A579}">
      <dsp:nvSpPr>
        <dsp:cNvPr id="0" name=""/>
        <dsp:cNvSpPr/>
      </dsp:nvSpPr>
      <dsp:spPr>
        <a:xfrm rot="10800000">
          <a:off x="1486548" y="252"/>
          <a:ext cx="4988158" cy="920531"/>
        </a:xfrm>
        <a:prstGeom prst="homePlate">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5929" tIns="99060" rIns="184912" bIns="99060" numCol="1" spcCol="1270" anchor="ctr" anchorCtr="0">
          <a:noAutofit/>
        </a:bodyPr>
        <a:lstStyle/>
        <a:p>
          <a:pPr lvl="0" algn="ctr" defTabSz="1155700" rtl="0">
            <a:lnSpc>
              <a:spcPct val="90000"/>
            </a:lnSpc>
            <a:spcBef>
              <a:spcPct val="0"/>
            </a:spcBef>
            <a:spcAft>
              <a:spcPct val="35000"/>
            </a:spcAft>
          </a:pPr>
          <a:r>
            <a:rPr lang="zh-CN" sz="2600" kern="1200" baseline="0" dirty="0" smtClean="0"/>
            <a:t>Command-and-Control instruments</a:t>
          </a:r>
          <a:endParaRPr lang="zh-CN" sz="2600" kern="1200" dirty="0"/>
        </a:p>
      </dsp:txBody>
      <dsp:txXfrm rot="10800000">
        <a:off x="1486548" y="252"/>
        <a:ext cx="4988158" cy="920531"/>
      </dsp:txXfrm>
    </dsp:sp>
    <dsp:sp modelId="{6FAFF4B9-BF6D-4DE4-9C27-330BA0607A0E}">
      <dsp:nvSpPr>
        <dsp:cNvPr id="0" name=""/>
        <dsp:cNvSpPr/>
      </dsp:nvSpPr>
      <dsp:spPr>
        <a:xfrm>
          <a:off x="1026282" y="252"/>
          <a:ext cx="920531" cy="920531"/>
        </a:xfrm>
        <a:prstGeom prst="ellipse">
          <a:avLst/>
        </a:prstGeom>
        <a:solidFill>
          <a:schemeClr val="accent1">
            <a:tint val="50000"/>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C2B7771-D7E9-4CFB-98EC-2282A287D871}">
      <dsp:nvSpPr>
        <dsp:cNvPr id="0" name=""/>
        <dsp:cNvSpPr/>
      </dsp:nvSpPr>
      <dsp:spPr>
        <a:xfrm rot="10800000">
          <a:off x="1486548" y="1150917"/>
          <a:ext cx="4988158" cy="920531"/>
        </a:xfrm>
        <a:prstGeom prst="homePlate">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5929" tIns="99060" rIns="184912" bIns="99060" numCol="1" spcCol="1270" anchor="ctr" anchorCtr="0">
          <a:noAutofit/>
        </a:bodyPr>
        <a:lstStyle/>
        <a:p>
          <a:pPr lvl="0" algn="ctr" defTabSz="1155700" rtl="0">
            <a:lnSpc>
              <a:spcPct val="90000"/>
            </a:lnSpc>
            <a:spcBef>
              <a:spcPct val="0"/>
            </a:spcBef>
            <a:spcAft>
              <a:spcPct val="35000"/>
            </a:spcAft>
          </a:pPr>
          <a:r>
            <a:rPr lang="zh-CN" sz="2600" kern="1200" baseline="0" dirty="0" smtClean="0"/>
            <a:t>Market-Based instruments</a:t>
          </a:r>
          <a:endParaRPr lang="zh-CN" sz="2600" kern="1200" dirty="0"/>
        </a:p>
      </dsp:txBody>
      <dsp:txXfrm rot="10800000">
        <a:off x="1486548" y="1150917"/>
        <a:ext cx="4988158" cy="920531"/>
      </dsp:txXfrm>
    </dsp:sp>
    <dsp:sp modelId="{713E6391-6C5D-4EB5-AD14-A95618F04C7A}">
      <dsp:nvSpPr>
        <dsp:cNvPr id="0" name=""/>
        <dsp:cNvSpPr/>
      </dsp:nvSpPr>
      <dsp:spPr>
        <a:xfrm>
          <a:off x="1026282" y="1150917"/>
          <a:ext cx="920531" cy="920531"/>
        </a:xfrm>
        <a:prstGeom prst="ellipse">
          <a:avLst/>
        </a:prstGeom>
        <a:solidFill>
          <a:schemeClr val="accent1">
            <a:tint val="50000"/>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BA6AE64-BE30-4D34-94D7-0C39C2C7EE98}">
      <dsp:nvSpPr>
        <dsp:cNvPr id="0" name=""/>
        <dsp:cNvSpPr/>
      </dsp:nvSpPr>
      <dsp:spPr>
        <a:xfrm>
          <a:off x="0" y="120915"/>
          <a:ext cx="7239000" cy="514800"/>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zh-CN" sz="2200" kern="1200" baseline="0" dirty="0" smtClean="0"/>
            <a:t>Discharge Standards</a:t>
          </a:r>
          <a:endParaRPr lang="zh-CN" sz="2200" kern="1200" dirty="0"/>
        </a:p>
      </dsp:txBody>
      <dsp:txXfrm>
        <a:off x="0" y="120915"/>
        <a:ext cx="7239000" cy="514800"/>
      </dsp:txXfrm>
    </dsp:sp>
    <dsp:sp modelId="{47F6C4A3-D202-4469-8E94-5100A215B99C}">
      <dsp:nvSpPr>
        <dsp:cNvPr id="0" name=""/>
        <dsp:cNvSpPr/>
      </dsp:nvSpPr>
      <dsp:spPr>
        <a:xfrm>
          <a:off x="0" y="635715"/>
          <a:ext cx="7239000" cy="11157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9838" tIns="27940" rIns="156464" bIns="27940" numCol="1" spcCol="1270" anchor="t" anchorCtr="0">
          <a:noAutofit/>
        </a:bodyPr>
        <a:lstStyle/>
        <a:p>
          <a:pPr marL="171450" lvl="1" indent="-171450" algn="l" defTabSz="755650" rtl="0">
            <a:lnSpc>
              <a:spcPct val="90000"/>
            </a:lnSpc>
            <a:spcBef>
              <a:spcPct val="0"/>
            </a:spcBef>
            <a:spcAft>
              <a:spcPct val="20000"/>
            </a:spcAft>
            <a:buChar char="••"/>
          </a:pPr>
          <a:r>
            <a:rPr lang="zh-CN" sz="1700" kern="1200" dirty="0" smtClean="0"/>
            <a:t>Out of date</a:t>
          </a:r>
          <a:endParaRPr lang="zh-CN" sz="1700" kern="1200" dirty="0"/>
        </a:p>
        <a:p>
          <a:pPr marL="171450" lvl="1" indent="-171450" algn="l" defTabSz="755650" rtl="0">
            <a:lnSpc>
              <a:spcPct val="90000"/>
            </a:lnSpc>
            <a:spcBef>
              <a:spcPct val="0"/>
            </a:spcBef>
            <a:spcAft>
              <a:spcPct val="20000"/>
            </a:spcAft>
            <a:buChar char="••"/>
          </a:pPr>
          <a:r>
            <a:rPr lang="zh-CN" sz="1700" kern="1200" dirty="0" smtClean="0"/>
            <a:t>Lack of scientificity </a:t>
          </a:r>
          <a:endParaRPr lang="en-US" sz="1700" kern="1200" dirty="0"/>
        </a:p>
        <a:p>
          <a:pPr marL="171450" lvl="1" indent="-171450" algn="l" defTabSz="755650" rtl="0">
            <a:lnSpc>
              <a:spcPct val="90000"/>
            </a:lnSpc>
            <a:spcBef>
              <a:spcPct val="0"/>
            </a:spcBef>
            <a:spcAft>
              <a:spcPct val="20000"/>
            </a:spcAft>
            <a:buChar char="••"/>
          </a:pPr>
          <a:r>
            <a:rPr lang="zh-CN" sz="1700" kern="1200" dirty="0" smtClean="0"/>
            <a:t>Legal vacancy</a:t>
          </a:r>
          <a:endParaRPr lang="en-US" sz="1700" kern="1200" dirty="0"/>
        </a:p>
        <a:p>
          <a:pPr marL="171450" lvl="1" indent="-171450" algn="l" defTabSz="755650" rtl="0">
            <a:lnSpc>
              <a:spcPct val="90000"/>
            </a:lnSpc>
            <a:spcBef>
              <a:spcPct val="0"/>
            </a:spcBef>
            <a:spcAft>
              <a:spcPct val="20000"/>
            </a:spcAft>
            <a:buChar char="••"/>
          </a:pPr>
          <a:r>
            <a:rPr lang="zh-CN" sz="1700" kern="1200" dirty="0" smtClean="0"/>
            <a:t>Imperfect standards system </a:t>
          </a:r>
          <a:endParaRPr lang="zh-CN" sz="1700" kern="1200" dirty="0"/>
        </a:p>
      </dsp:txBody>
      <dsp:txXfrm>
        <a:off x="0" y="635715"/>
        <a:ext cx="7239000" cy="1115730"/>
      </dsp:txXfrm>
    </dsp:sp>
    <dsp:sp modelId="{5E3F419B-44F6-4F72-8BBC-8A66F11953A8}">
      <dsp:nvSpPr>
        <dsp:cNvPr id="0" name=""/>
        <dsp:cNvSpPr/>
      </dsp:nvSpPr>
      <dsp:spPr>
        <a:xfrm>
          <a:off x="0" y="1751445"/>
          <a:ext cx="7239000" cy="514800"/>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zh-CN" sz="2200" kern="1200" baseline="0" dirty="0" smtClean="0"/>
            <a:t>wastewater charges</a:t>
          </a:r>
          <a:endParaRPr lang="zh-CN" sz="2200" kern="1200" dirty="0"/>
        </a:p>
      </dsp:txBody>
      <dsp:txXfrm>
        <a:off x="0" y="1751445"/>
        <a:ext cx="7239000" cy="514800"/>
      </dsp:txXfrm>
    </dsp:sp>
    <dsp:sp modelId="{BC252771-94F8-410E-B03B-481A1AE63803}">
      <dsp:nvSpPr>
        <dsp:cNvPr id="0" name=""/>
        <dsp:cNvSpPr/>
      </dsp:nvSpPr>
      <dsp:spPr>
        <a:xfrm>
          <a:off x="0" y="2266245"/>
          <a:ext cx="7239000" cy="2459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9838" tIns="27940" rIns="156464" bIns="27940" numCol="1" spcCol="1270" anchor="t" anchorCtr="0">
          <a:noAutofit/>
        </a:bodyPr>
        <a:lstStyle/>
        <a:p>
          <a:pPr marL="171450" lvl="1" indent="-171450" algn="l" defTabSz="755650" rtl="0">
            <a:lnSpc>
              <a:spcPct val="90000"/>
            </a:lnSpc>
            <a:spcBef>
              <a:spcPct val="0"/>
            </a:spcBef>
            <a:spcAft>
              <a:spcPct val="20000"/>
            </a:spcAft>
            <a:buChar char="••"/>
          </a:pPr>
          <a:r>
            <a:rPr lang="zh-CN" sz="1700" kern="1200" dirty="0" smtClean="0"/>
            <a:t>China wastewater discharge units have to submit two types of wastewater charges: wastewater disposal charge and pollutants emission charges. Article 19 in “Water Pollutant Prevention Law” provides that “to those who emit wastewater to urban wastewater concentration disposal facilities and pay wastewater disposal fee, they don’t need to pay it again (non excessive standard pollutant discharge fee).” Thus, pollutant discharge units can avoid paying the use of environmental capacity resources after paying wastewater disposal charge, and this obviously ignored the value of environment.</a:t>
          </a:r>
          <a:endParaRPr lang="zh-CN" sz="1700" kern="1200" dirty="0"/>
        </a:p>
      </dsp:txBody>
      <dsp:txXfrm>
        <a:off x="0" y="2266245"/>
        <a:ext cx="7239000" cy="2459160"/>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525D74E6-74E0-4E17-BDF9-34F84A3043BE}">
      <dsp:nvSpPr>
        <dsp:cNvPr id="0" name=""/>
        <dsp:cNvSpPr/>
      </dsp:nvSpPr>
      <dsp:spPr>
        <a:xfrm>
          <a:off x="0" y="66193"/>
          <a:ext cx="7500990" cy="686826"/>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zh-CN" sz="1700" kern="1200" baseline="0" dirty="0" smtClean="0"/>
            <a:t>Incomplete legal regulations.</a:t>
          </a:r>
          <a:endParaRPr lang="zh-CN" sz="1700" kern="1200" dirty="0"/>
        </a:p>
      </dsp:txBody>
      <dsp:txXfrm>
        <a:off x="0" y="66193"/>
        <a:ext cx="7500990" cy="686826"/>
      </dsp:txXfrm>
    </dsp:sp>
    <dsp:sp modelId="{F562EE62-C1B5-4C77-A5CA-5C529A8400DF}">
      <dsp:nvSpPr>
        <dsp:cNvPr id="0" name=""/>
        <dsp:cNvSpPr/>
      </dsp:nvSpPr>
      <dsp:spPr>
        <a:xfrm>
          <a:off x="0" y="753019"/>
          <a:ext cx="7500990" cy="1302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8156" tIns="21590" rIns="120904" bIns="21590" numCol="1" spcCol="1270" anchor="t" anchorCtr="0">
          <a:noAutofit/>
        </a:bodyPr>
        <a:lstStyle/>
        <a:p>
          <a:pPr marL="114300" lvl="1" indent="-114300" algn="l" defTabSz="577850" rtl="0">
            <a:lnSpc>
              <a:spcPct val="90000"/>
            </a:lnSpc>
            <a:spcBef>
              <a:spcPct val="0"/>
            </a:spcBef>
            <a:spcAft>
              <a:spcPct val="20000"/>
            </a:spcAft>
            <a:buChar char="••"/>
          </a:pPr>
          <a:r>
            <a:rPr lang="zh-CN" sz="1300" kern="1200" dirty="0" smtClean="0"/>
            <a:t>On one hand, pollutant discharge permit license system is the symmetric condition for pollutant discharge exchange. At present in China, there is no unified regulation for pollutant discharge permit license’s application, acceptance, approval, exchange and holders’ rights and duties. On the other hand, China has taken the bottom-up measures. At present, several local places have issued local emissions trading schemes but there is national legislation on it. Different situation in different areas caused different ways to distribute, store and exchange, which is not conducive to inter-area emission trading and regional fair competition.</a:t>
          </a:r>
          <a:endParaRPr lang="zh-CN" sz="1300" kern="1200" dirty="0"/>
        </a:p>
      </dsp:txBody>
      <dsp:txXfrm>
        <a:off x="0" y="753019"/>
        <a:ext cx="7500990" cy="1302029"/>
      </dsp:txXfrm>
    </dsp:sp>
    <dsp:sp modelId="{3D6801E1-7A18-45CF-8627-EC244903CEB7}">
      <dsp:nvSpPr>
        <dsp:cNvPr id="0" name=""/>
        <dsp:cNvSpPr/>
      </dsp:nvSpPr>
      <dsp:spPr>
        <a:xfrm>
          <a:off x="0" y="2055049"/>
          <a:ext cx="7500990" cy="686826"/>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zh-CN" sz="1700" kern="1200" baseline="0" dirty="0" smtClean="0"/>
            <a:t>Wastewater charges are not conducive to the implementation of emission trading scheme. </a:t>
          </a:r>
          <a:endParaRPr lang="zh-CN" sz="1700" kern="1200" dirty="0"/>
        </a:p>
      </dsp:txBody>
      <dsp:txXfrm>
        <a:off x="0" y="2055049"/>
        <a:ext cx="7500990" cy="686826"/>
      </dsp:txXfrm>
    </dsp:sp>
    <dsp:sp modelId="{9B0D0014-575E-4E6F-95EC-BD05ADCA8774}">
      <dsp:nvSpPr>
        <dsp:cNvPr id="0" name=""/>
        <dsp:cNvSpPr/>
      </dsp:nvSpPr>
      <dsp:spPr>
        <a:xfrm>
          <a:off x="0" y="2741876"/>
          <a:ext cx="7500990" cy="1266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8156" tIns="21590" rIns="120904" bIns="21590" numCol="1" spcCol="1270" anchor="t" anchorCtr="0">
          <a:noAutofit/>
        </a:bodyPr>
        <a:lstStyle/>
        <a:p>
          <a:pPr marL="114300" lvl="1" indent="-114300" algn="l" defTabSz="577850" rtl="0">
            <a:lnSpc>
              <a:spcPct val="90000"/>
            </a:lnSpc>
            <a:spcBef>
              <a:spcPct val="0"/>
            </a:spcBef>
            <a:spcAft>
              <a:spcPct val="20000"/>
            </a:spcAft>
            <a:buChar char="••"/>
          </a:pPr>
          <a:r>
            <a:rPr lang="zh-CN" sz="1300" kern="1200" dirty="0" smtClean="0"/>
            <a:t>On one hand, non excessive pollutant discharge standard is lower than enterprise pollutant reduction cost, which cause the enterprise to pay pollutant discharge fee to the government instead of purchasing emission right or reducing discharge actively. On the other hand, because of the existence of excessive pollutant discharge fee, the excessive quantity pollutant discharge enterprise can buy new environmental capacity by means of paying excessive standards fee, instead of purchasing emission rights. Thus, wastewater charges impeded the production of market demand of emission rights.  </a:t>
          </a:r>
          <a:endParaRPr lang="en-US" sz="1300" kern="1200" dirty="0"/>
        </a:p>
      </dsp:txBody>
      <dsp:txXfrm>
        <a:off x="0" y="2741876"/>
        <a:ext cx="7500990" cy="1266840"/>
      </dsp:txXfrm>
    </dsp:sp>
    <dsp:sp modelId="{DBB05842-D73C-4CA1-A0B4-CAA8226CAB8E}">
      <dsp:nvSpPr>
        <dsp:cNvPr id="0" name=""/>
        <dsp:cNvSpPr/>
      </dsp:nvSpPr>
      <dsp:spPr>
        <a:xfrm>
          <a:off x="0" y="4008716"/>
          <a:ext cx="7500990" cy="686826"/>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zh-CN" sz="1700" kern="1200" baseline="0" dirty="0" smtClean="0"/>
            <a:t>Emission trading scheme is hard to function because of government’s intervention. </a:t>
          </a:r>
          <a:endParaRPr lang="zh-CN" sz="1700" kern="1200" dirty="0"/>
        </a:p>
      </dsp:txBody>
      <dsp:txXfrm>
        <a:off x="0" y="4008716"/>
        <a:ext cx="7500990" cy="686826"/>
      </dsp:txXfrm>
    </dsp:sp>
    <dsp:sp modelId="{F18D3F2A-DB77-46A1-B005-3AF7690BBB03}">
      <dsp:nvSpPr>
        <dsp:cNvPr id="0" name=""/>
        <dsp:cNvSpPr/>
      </dsp:nvSpPr>
      <dsp:spPr>
        <a:xfrm>
          <a:off x="0" y="4695542"/>
          <a:ext cx="7500990" cy="7389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38156" tIns="21590" rIns="120904" bIns="21590" numCol="1" spcCol="1270" anchor="t" anchorCtr="0">
          <a:noAutofit/>
        </a:bodyPr>
        <a:lstStyle/>
        <a:p>
          <a:pPr marL="114300" lvl="1" indent="-114300" algn="l" defTabSz="577850" rtl="0">
            <a:lnSpc>
              <a:spcPct val="90000"/>
            </a:lnSpc>
            <a:spcBef>
              <a:spcPct val="0"/>
            </a:spcBef>
            <a:spcAft>
              <a:spcPct val="20000"/>
            </a:spcAft>
            <a:buChar char="••"/>
          </a:pPr>
          <a:r>
            <a:rPr lang="zh-CN" sz="1300" kern="1200" dirty="0" smtClean="0"/>
            <a:t>In the experimental process of pollutant discharge exchange right, the government has not changed its role from an oar to a pilot. In addition, NGO in China is not developed, its independence, autonomy and service role is weak, lack public service ability. At present, there is no social organization in China who participates in wastewater disposal projects.</a:t>
          </a:r>
          <a:endParaRPr lang="zh-CN" sz="1300" kern="1200" dirty="0"/>
        </a:p>
      </dsp:txBody>
      <dsp:txXfrm>
        <a:off x="0" y="4695542"/>
        <a:ext cx="7500990" cy="738990"/>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D3F42339-4CC2-415F-A62C-6273BF955EAC}">
      <dsp:nvSpPr>
        <dsp:cNvPr id="0" name=""/>
        <dsp:cNvSpPr/>
      </dsp:nvSpPr>
      <dsp:spPr>
        <a:xfrm>
          <a:off x="2185988" y="61615"/>
          <a:ext cx="2957533" cy="2957533"/>
        </a:xfrm>
        <a:prstGeom prst="ellipse">
          <a:avLst/>
        </a:prstGeom>
        <a:solidFill>
          <a:schemeClr val="accent1">
            <a:alpha val="50000"/>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00150" rtl="0">
            <a:lnSpc>
              <a:spcPct val="90000"/>
            </a:lnSpc>
            <a:spcBef>
              <a:spcPct val="0"/>
            </a:spcBef>
            <a:spcAft>
              <a:spcPct val="35000"/>
            </a:spcAft>
          </a:pPr>
          <a:r>
            <a:rPr lang="zh-CN" sz="2700" kern="1200" baseline="0" dirty="0" smtClean="0"/>
            <a:t>Perspective of Government</a:t>
          </a:r>
          <a:endParaRPr lang="zh-CN" sz="2700" kern="1200" dirty="0"/>
        </a:p>
      </dsp:txBody>
      <dsp:txXfrm>
        <a:off x="2580326" y="579183"/>
        <a:ext cx="2168857" cy="1330889"/>
      </dsp:txXfrm>
    </dsp:sp>
    <dsp:sp modelId="{C732691D-2672-44FA-A02F-7594E0D3F551}">
      <dsp:nvSpPr>
        <dsp:cNvPr id="0" name=""/>
        <dsp:cNvSpPr/>
      </dsp:nvSpPr>
      <dsp:spPr>
        <a:xfrm>
          <a:off x="3253164" y="1910073"/>
          <a:ext cx="2957533" cy="2957533"/>
        </a:xfrm>
        <a:prstGeom prst="ellipse">
          <a:avLst/>
        </a:prstGeom>
        <a:solidFill>
          <a:schemeClr val="accent1">
            <a:alpha val="50000"/>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00150" rtl="0">
            <a:lnSpc>
              <a:spcPct val="90000"/>
            </a:lnSpc>
            <a:spcBef>
              <a:spcPct val="0"/>
            </a:spcBef>
            <a:spcAft>
              <a:spcPct val="35000"/>
            </a:spcAft>
          </a:pPr>
          <a:r>
            <a:rPr lang="zh-CN" sz="2700" kern="1200" baseline="0" dirty="0" smtClean="0"/>
            <a:t>Perspective of Market</a:t>
          </a:r>
          <a:endParaRPr lang="zh-CN" sz="2700" kern="1200" dirty="0"/>
        </a:p>
      </dsp:txBody>
      <dsp:txXfrm>
        <a:off x="4157677" y="2674102"/>
        <a:ext cx="1774519" cy="1626643"/>
      </dsp:txXfrm>
    </dsp:sp>
    <dsp:sp modelId="{31C4557E-3E18-4112-A3A2-9D0E072B4DE9}">
      <dsp:nvSpPr>
        <dsp:cNvPr id="0" name=""/>
        <dsp:cNvSpPr/>
      </dsp:nvSpPr>
      <dsp:spPr>
        <a:xfrm>
          <a:off x="1118811" y="1910073"/>
          <a:ext cx="2957533" cy="2957533"/>
        </a:xfrm>
        <a:prstGeom prst="ellipse">
          <a:avLst/>
        </a:prstGeom>
        <a:solidFill>
          <a:schemeClr val="accent1">
            <a:alpha val="50000"/>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00150" rtl="0">
            <a:lnSpc>
              <a:spcPct val="90000"/>
            </a:lnSpc>
            <a:spcBef>
              <a:spcPct val="0"/>
            </a:spcBef>
            <a:spcAft>
              <a:spcPct val="35000"/>
            </a:spcAft>
          </a:pPr>
          <a:r>
            <a:rPr lang="zh-CN" sz="2700" kern="1200" baseline="0" dirty="0" smtClean="0"/>
            <a:t>Perspective of Society</a:t>
          </a:r>
          <a:endParaRPr lang="zh-CN" sz="2700" kern="1200" dirty="0"/>
        </a:p>
      </dsp:txBody>
      <dsp:txXfrm>
        <a:off x="1397312" y="2674102"/>
        <a:ext cx="1774519" cy="1626643"/>
      </dsp:txXfrm>
    </dsp:sp>
  </dsp:spTree>
</dsp:drawing>
</file>

<file path=ppt/diagrams/drawing1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9E10A8A-C578-4B55-B824-53239936D8AB}">
      <dsp:nvSpPr>
        <dsp:cNvPr id="0" name=""/>
        <dsp:cNvSpPr/>
      </dsp:nvSpPr>
      <dsp:spPr>
        <a:xfrm>
          <a:off x="0" y="168201"/>
          <a:ext cx="7239000" cy="538200"/>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baseline="0" dirty="0" smtClean="0"/>
            <a:t>The changes of wastewater management</a:t>
          </a:r>
          <a:endParaRPr lang="zh-CN" sz="2300" kern="1200" dirty="0"/>
        </a:p>
      </dsp:txBody>
      <dsp:txXfrm>
        <a:off x="0" y="168201"/>
        <a:ext cx="7239000" cy="538200"/>
      </dsp:txXfrm>
    </dsp:sp>
    <dsp:sp modelId="{67D98159-7ACC-40B0-B742-2D939089589A}">
      <dsp:nvSpPr>
        <dsp:cNvPr id="0" name=""/>
        <dsp:cNvSpPr/>
      </dsp:nvSpPr>
      <dsp:spPr>
        <a:xfrm>
          <a:off x="0" y="706401"/>
          <a:ext cx="7239000"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9838" tIns="29210" rIns="163576" bIns="29210" numCol="1" spcCol="1270" anchor="t" anchorCtr="0">
          <a:noAutofit/>
        </a:bodyPr>
        <a:lstStyle/>
        <a:p>
          <a:pPr marL="171450" lvl="1" indent="-171450" algn="l" defTabSz="800100" rtl="0">
            <a:lnSpc>
              <a:spcPct val="90000"/>
            </a:lnSpc>
            <a:spcBef>
              <a:spcPct val="0"/>
            </a:spcBef>
            <a:spcAft>
              <a:spcPct val="20000"/>
            </a:spcAft>
            <a:buChar char="••"/>
          </a:pPr>
          <a:r>
            <a:rPr lang="en-US" sz="1800" kern="1200" dirty="0" smtClean="0"/>
            <a:t>from the end-of-pipe management to the entire process control.</a:t>
          </a:r>
          <a:endParaRPr lang="zh-CN" sz="1800" kern="1200" dirty="0"/>
        </a:p>
      </dsp:txBody>
      <dsp:txXfrm>
        <a:off x="0" y="706401"/>
        <a:ext cx="7239000" cy="380880"/>
      </dsp:txXfrm>
    </dsp:sp>
    <dsp:sp modelId="{986BB597-D17C-479E-875A-5AB7B9D42A50}">
      <dsp:nvSpPr>
        <dsp:cNvPr id="0" name=""/>
        <dsp:cNvSpPr/>
      </dsp:nvSpPr>
      <dsp:spPr>
        <a:xfrm>
          <a:off x="0" y="1087281"/>
          <a:ext cx="7239000" cy="538200"/>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baseline="0" dirty="0" smtClean="0"/>
            <a:t>Corporate planning</a:t>
          </a:r>
          <a:endParaRPr lang="zh-CN" sz="2300" kern="1200" dirty="0"/>
        </a:p>
      </dsp:txBody>
      <dsp:txXfrm>
        <a:off x="0" y="1087281"/>
        <a:ext cx="7239000" cy="538200"/>
      </dsp:txXfrm>
    </dsp:sp>
    <dsp:sp modelId="{CDD381FB-9E8F-4825-83AA-0F82660F3FA0}">
      <dsp:nvSpPr>
        <dsp:cNvPr id="0" name=""/>
        <dsp:cNvSpPr/>
      </dsp:nvSpPr>
      <dsp:spPr>
        <a:xfrm>
          <a:off x="0" y="1625481"/>
          <a:ext cx="7239000"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9838" tIns="29210" rIns="163576" bIns="29210" numCol="1" spcCol="1270" anchor="t" anchorCtr="0">
          <a:noAutofit/>
        </a:bodyPr>
        <a:lstStyle/>
        <a:p>
          <a:pPr marL="171450" lvl="1" indent="-171450" algn="l" defTabSz="800100" rtl="0">
            <a:lnSpc>
              <a:spcPct val="90000"/>
            </a:lnSpc>
            <a:spcBef>
              <a:spcPct val="0"/>
            </a:spcBef>
            <a:spcAft>
              <a:spcPct val="20000"/>
            </a:spcAft>
            <a:buChar char="••"/>
          </a:pPr>
          <a:r>
            <a:rPr lang="en-US" sz="1800" kern="1200" dirty="0" smtClean="0"/>
            <a:t>from isolation to integration of the water supply and drainage.</a:t>
          </a:r>
          <a:endParaRPr lang="zh-CN" sz="1800" kern="1200" dirty="0"/>
        </a:p>
      </dsp:txBody>
      <dsp:txXfrm>
        <a:off x="0" y="1625481"/>
        <a:ext cx="7239000" cy="380880"/>
      </dsp:txXfrm>
    </dsp:sp>
    <dsp:sp modelId="{2E04AFC9-EE38-47C2-B186-6FB3B185D025}">
      <dsp:nvSpPr>
        <dsp:cNvPr id="0" name=""/>
        <dsp:cNvSpPr/>
      </dsp:nvSpPr>
      <dsp:spPr>
        <a:xfrm>
          <a:off x="0" y="2006361"/>
          <a:ext cx="7239000" cy="538200"/>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baseline="0" dirty="0" smtClean="0"/>
            <a:t>Management system reform</a:t>
          </a:r>
          <a:endParaRPr lang="zh-CN" sz="2300" kern="1200" dirty="0"/>
        </a:p>
      </dsp:txBody>
      <dsp:txXfrm>
        <a:off x="0" y="2006361"/>
        <a:ext cx="7239000" cy="538200"/>
      </dsp:txXfrm>
    </dsp:sp>
    <dsp:sp modelId="{C07F925C-8D76-4D40-BF19-7C9B64263E3C}">
      <dsp:nvSpPr>
        <dsp:cNvPr id="0" name=""/>
        <dsp:cNvSpPr/>
      </dsp:nvSpPr>
      <dsp:spPr>
        <a:xfrm>
          <a:off x="0" y="2544561"/>
          <a:ext cx="7239000"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9838" tIns="29210" rIns="163576" bIns="29210" numCol="1" spcCol="1270" anchor="t" anchorCtr="0">
          <a:noAutofit/>
        </a:bodyPr>
        <a:lstStyle/>
        <a:p>
          <a:pPr marL="171450" lvl="1" indent="-171450" algn="l" defTabSz="800100" rtl="0">
            <a:lnSpc>
              <a:spcPct val="90000"/>
            </a:lnSpc>
            <a:spcBef>
              <a:spcPct val="0"/>
            </a:spcBef>
            <a:spcAft>
              <a:spcPct val="20000"/>
            </a:spcAft>
            <a:buChar char="••"/>
          </a:pPr>
          <a:r>
            <a:rPr lang="en-US" sz="1800" kern="1200" dirty="0" smtClean="0"/>
            <a:t>from distribution to unification.</a:t>
          </a:r>
          <a:endParaRPr lang="zh-CN" sz="1800" kern="1200" dirty="0"/>
        </a:p>
      </dsp:txBody>
      <dsp:txXfrm>
        <a:off x="0" y="2544561"/>
        <a:ext cx="7239000" cy="380880"/>
      </dsp:txXfrm>
    </dsp:sp>
    <dsp:sp modelId="{B7509E87-80C7-4C35-B65A-020554857451}">
      <dsp:nvSpPr>
        <dsp:cNvPr id="0" name=""/>
        <dsp:cNvSpPr/>
      </dsp:nvSpPr>
      <dsp:spPr>
        <a:xfrm>
          <a:off x="0" y="2925441"/>
          <a:ext cx="7239000" cy="538200"/>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n-US" sz="2300" kern="1200" baseline="0" dirty="0" smtClean="0"/>
            <a:t>Standard system</a:t>
          </a:r>
          <a:endParaRPr lang="zh-CN" sz="2300" kern="1200" dirty="0"/>
        </a:p>
      </dsp:txBody>
      <dsp:txXfrm>
        <a:off x="0" y="2925441"/>
        <a:ext cx="7239000" cy="538200"/>
      </dsp:txXfrm>
    </dsp:sp>
    <dsp:sp modelId="{2A238EBC-C732-4F97-BF29-18FC45669897}">
      <dsp:nvSpPr>
        <dsp:cNvPr id="0" name=""/>
        <dsp:cNvSpPr/>
      </dsp:nvSpPr>
      <dsp:spPr>
        <a:xfrm>
          <a:off x="0" y="3463641"/>
          <a:ext cx="7239000"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9838" tIns="29210" rIns="163576" bIns="29210" numCol="1" spcCol="1270" anchor="t" anchorCtr="0">
          <a:noAutofit/>
        </a:bodyPr>
        <a:lstStyle/>
        <a:p>
          <a:pPr marL="171450" lvl="1" indent="-171450" algn="l" defTabSz="800100" rtl="0">
            <a:lnSpc>
              <a:spcPct val="90000"/>
            </a:lnSpc>
            <a:spcBef>
              <a:spcPct val="0"/>
            </a:spcBef>
            <a:spcAft>
              <a:spcPct val="20000"/>
            </a:spcAft>
            <a:buChar char="••"/>
          </a:pPr>
          <a:r>
            <a:rPr lang="en-US" sz="1800" kern="1200" dirty="0" smtClean="0"/>
            <a:t>the combination of science and applicability.</a:t>
          </a:r>
          <a:endParaRPr lang="zh-CN" sz="1800" kern="1200" dirty="0"/>
        </a:p>
      </dsp:txBody>
      <dsp:txXfrm>
        <a:off x="0" y="3463641"/>
        <a:ext cx="7239000" cy="380880"/>
      </dsp:txXfrm>
    </dsp:sp>
    <dsp:sp modelId="{4F74B570-9D8E-4531-85F2-2D48DF12145B}">
      <dsp:nvSpPr>
        <dsp:cNvPr id="0" name=""/>
        <dsp:cNvSpPr/>
      </dsp:nvSpPr>
      <dsp:spPr>
        <a:xfrm>
          <a:off x="0" y="3844521"/>
          <a:ext cx="7239000" cy="538200"/>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zh-CN" altLang="en-US" sz="2300" kern="1200" dirty="0" smtClean="0">
              <a:cs typeface="Arial" charset="0"/>
            </a:rPr>
            <a:t>permission</a:t>
          </a:r>
          <a:r>
            <a:rPr lang="en-US" sz="2300" kern="1200" baseline="0" dirty="0" smtClean="0"/>
            <a:t> System</a:t>
          </a:r>
          <a:endParaRPr lang="zh-CN" sz="2300" kern="1200" dirty="0"/>
        </a:p>
      </dsp:txBody>
      <dsp:txXfrm>
        <a:off x="0" y="3844521"/>
        <a:ext cx="7239000" cy="538200"/>
      </dsp:txXfrm>
    </dsp:sp>
    <dsp:sp modelId="{D8A4446B-8907-4DB9-A086-DB2E1B332970}">
      <dsp:nvSpPr>
        <dsp:cNvPr id="0" name=""/>
        <dsp:cNvSpPr/>
      </dsp:nvSpPr>
      <dsp:spPr>
        <a:xfrm>
          <a:off x="0" y="4382721"/>
          <a:ext cx="7239000" cy="5475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9838" tIns="29210" rIns="163576" bIns="29210" numCol="1" spcCol="1270" anchor="t" anchorCtr="0">
          <a:noAutofit/>
        </a:bodyPr>
        <a:lstStyle/>
        <a:p>
          <a:pPr marL="171450" lvl="1" indent="-171450" algn="l" defTabSz="800100" rtl="0">
            <a:lnSpc>
              <a:spcPct val="90000"/>
            </a:lnSpc>
            <a:spcBef>
              <a:spcPct val="0"/>
            </a:spcBef>
            <a:spcAft>
              <a:spcPct val="20000"/>
            </a:spcAft>
            <a:buChar char="••"/>
          </a:pPr>
          <a:r>
            <a:rPr lang="en-US" sz="1800" kern="1200" dirty="0" smtClean="0"/>
            <a:t>combination of drainage permission and pollutants discharge permission.</a:t>
          </a:r>
          <a:endParaRPr lang="en-US" sz="1800" kern="1200" dirty="0"/>
        </a:p>
      </dsp:txBody>
      <dsp:txXfrm>
        <a:off x="0" y="4382721"/>
        <a:ext cx="7239000" cy="547515"/>
      </dsp:txXfrm>
    </dsp:sp>
  </dsp:spTree>
</dsp:drawing>
</file>

<file path=ppt/diagrams/drawing1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979E480-A567-42E0-A6AC-0C3F9ABC8ACD}">
      <dsp:nvSpPr>
        <dsp:cNvPr id="0" name=""/>
        <dsp:cNvSpPr/>
      </dsp:nvSpPr>
      <dsp:spPr>
        <a:xfrm>
          <a:off x="9323" y="44872"/>
          <a:ext cx="2201327" cy="881391"/>
        </a:xfrm>
        <a:prstGeom prst="rect">
          <a:avLst/>
        </a:prstGeom>
        <a:solidFill>
          <a:schemeClr val="accent1">
            <a:hueOff val="0"/>
            <a:satOff val="0"/>
            <a:lumOff val="0"/>
            <a:alphaOff val="0"/>
          </a:schemeClr>
        </a:solidFill>
        <a:ln w="400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kern="1200" baseline="0" dirty="0" smtClean="0"/>
            <a:t>Promotion of the emission trading scheme</a:t>
          </a:r>
          <a:endParaRPr lang="zh-CN" sz="2000" kern="1200" dirty="0"/>
        </a:p>
      </dsp:txBody>
      <dsp:txXfrm>
        <a:off x="9323" y="44872"/>
        <a:ext cx="2201327" cy="881391"/>
      </dsp:txXfrm>
    </dsp:sp>
    <dsp:sp modelId="{8DD30E02-47E0-439F-B514-09C336C5EFB2}">
      <dsp:nvSpPr>
        <dsp:cNvPr id="0" name=""/>
        <dsp:cNvSpPr/>
      </dsp:nvSpPr>
      <dsp:spPr>
        <a:xfrm>
          <a:off x="9323" y="926263"/>
          <a:ext cx="2201327" cy="4172399"/>
        </a:xfrm>
        <a:prstGeom prst="rect">
          <a:avLst/>
        </a:prstGeom>
        <a:solidFill>
          <a:schemeClr val="accent1">
            <a:alpha val="90000"/>
            <a:tint val="40000"/>
            <a:hueOff val="0"/>
            <a:satOff val="0"/>
            <a:lumOff val="0"/>
            <a:alphaOff val="0"/>
          </a:schemeClr>
        </a:solidFill>
        <a:ln w="400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rtl="0">
            <a:lnSpc>
              <a:spcPct val="90000"/>
            </a:lnSpc>
            <a:spcBef>
              <a:spcPct val="0"/>
            </a:spcBef>
            <a:spcAft>
              <a:spcPct val="15000"/>
            </a:spcAft>
            <a:buChar char="••"/>
          </a:pPr>
          <a:r>
            <a:rPr lang="en-US" sz="1800" kern="1200" dirty="0" smtClean="0"/>
            <a:t>it is necessary to fairly determine the initial allocation of emission rights.</a:t>
          </a:r>
          <a:endParaRPr lang="zh-CN" sz="1800" kern="1200" dirty="0"/>
        </a:p>
        <a:p>
          <a:pPr marL="171450" lvl="1" indent="-171450" algn="l" defTabSz="800100" rtl="0">
            <a:lnSpc>
              <a:spcPct val="90000"/>
            </a:lnSpc>
            <a:spcBef>
              <a:spcPct val="0"/>
            </a:spcBef>
            <a:spcAft>
              <a:spcPct val="15000"/>
            </a:spcAft>
            <a:buChar char="••"/>
          </a:pPr>
          <a:r>
            <a:rPr lang="en-US" sz="1800" kern="1200" dirty="0" smtClean="0"/>
            <a:t>clearly define the position and function of emission exchange.</a:t>
          </a:r>
          <a:endParaRPr lang="zh-CN" sz="1800" kern="1200" dirty="0"/>
        </a:p>
        <a:p>
          <a:pPr marL="171450" lvl="1" indent="-171450" algn="l" defTabSz="800100" rtl="0">
            <a:lnSpc>
              <a:spcPct val="90000"/>
            </a:lnSpc>
            <a:spcBef>
              <a:spcPct val="0"/>
            </a:spcBef>
            <a:spcAft>
              <a:spcPct val="15000"/>
            </a:spcAft>
            <a:buChar char="••"/>
          </a:pPr>
          <a:r>
            <a:rPr lang="en-US" sz="1800" kern="1200" dirty="0" smtClean="0"/>
            <a:t>trading rate is the decisive factor of a successful emission   trading.</a:t>
          </a:r>
          <a:endParaRPr lang="zh-CN" sz="1800" kern="1200" dirty="0"/>
        </a:p>
      </dsp:txBody>
      <dsp:txXfrm>
        <a:off x="9323" y="926263"/>
        <a:ext cx="2201327" cy="4172399"/>
      </dsp:txXfrm>
    </dsp:sp>
    <dsp:sp modelId="{514FB1C6-3D16-4B29-ADEC-7398D354CF83}">
      <dsp:nvSpPr>
        <dsp:cNvPr id="0" name=""/>
        <dsp:cNvSpPr/>
      </dsp:nvSpPr>
      <dsp:spPr>
        <a:xfrm>
          <a:off x="2518836" y="44872"/>
          <a:ext cx="2201327" cy="881391"/>
        </a:xfrm>
        <a:prstGeom prst="rect">
          <a:avLst/>
        </a:prstGeom>
        <a:solidFill>
          <a:schemeClr val="accent1">
            <a:hueOff val="0"/>
            <a:satOff val="0"/>
            <a:lumOff val="0"/>
            <a:alphaOff val="0"/>
          </a:schemeClr>
        </a:solidFill>
        <a:ln w="400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kern="1200" baseline="0" dirty="0" smtClean="0"/>
            <a:t>Industrialization of wastewater treatment</a:t>
          </a:r>
          <a:endParaRPr lang="zh-CN" sz="2000" kern="1200" dirty="0"/>
        </a:p>
      </dsp:txBody>
      <dsp:txXfrm>
        <a:off x="2518836" y="44872"/>
        <a:ext cx="2201327" cy="881391"/>
      </dsp:txXfrm>
    </dsp:sp>
    <dsp:sp modelId="{DBCE4CCE-E45B-4654-90F8-3D14E64A7704}">
      <dsp:nvSpPr>
        <dsp:cNvPr id="0" name=""/>
        <dsp:cNvSpPr/>
      </dsp:nvSpPr>
      <dsp:spPr>
        <a:xfrm>
          <a:off x="2518836" y="926263"/>
          <a:ext cx="2201327" cy="4172399"/>
        </a:xfrm>
        <a:prstGeom prst="rect">
          <a:avLst/>
        </a:prstGeom>
        <a:solidFill>
          <a:schemeClr val="accent1">
            <a:alpha val="90000"/>
            <a:tint val="40000"/>
            <a:hueOff val="0"/>
            <a:satOff val="0"/>
            <a:lumOff val="0"/>
            <a:alphaOff val="0"/>
          </a:schemeClr>
        </a:solidFill>
        <a:ln w="400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l" defTabSz="889000" rtl="0">
            <a:lnSpc>
              <a:spcPct val="90000"/>
            </a:lnSpc>
            <a:spcBef>
              <a:spcPct val="0"/>
            </a:spcBef>
            <a:spcAft>
              <a:spcPct val="15000"/>
            </a:spcAft>
            <a:buChar char="••"/>
          </a:pPr>
          <a:r>
            <a:rPr lang="en-US" sz="2000" kern="1200" dirty="0" smtClean="0"/>
            <a:t>introduce the competitive mechanism.</a:t>
          </a:r>
          <a:endParaRPr lang="zh-CN" sz="2000" kern="1200" dirty="0"/>
        </a:p>
        <a:p>
          <a:pPr marL="228600" lvl="1" indent="-228600" algn="l" defTabSz="889000" rtl="0">
            <a:lnSpc>
              <a:spcPct val="90000"/>
            </a:lnSpc>
            <a:spcBef>
              <a:spcPct val="0"/>
            </a:spcBef>
            <a:spcAft>
              <a:spcPct val="15000"/>
            </a:spcAft>
            <a:buChar char="••"/>
          </a:pPr>
          <a:r>
            <a:rPr lang="en-US" sz="2000" kern="1200" dirty="0" smtClean="0"/>
            <a:t>set the scope of industrialization of wastewater treatment   between market and government.</a:t>
          </a:r>
          <a:endParaRPr lang="zh-CN" sz="2000" kern="1200" dirty="0"/>
        </a:p>
      </dsp:txBody>
      <dsp:txXfrm>
        <a:off x="2518836" y="926263"/>
        <a:ext cx="2201327" cy="4172399"/>
      </dsp:txXfrm>
    </dsp:sp>
    <dsp:sp modelId="{DBBF92A8-8D4B-45B4-A4F8-4FF0B98BF0E5}">
      <dsp:nvSpPr>
        <dsp:cNvPr id="0" name=""/>
        <dsp:cNvSpPr/>
      </dsp:nvSpPr>
      <dsp:spPr>
        <a:xfrm>
          <a:off x="5028349" y="44872"/>
          <a:ext cx="2201327" cy="881391"/>
        </a:xfrm>
        <a:prstGeom prst="rect">
          <a:avLst/>
        </a:prstGeom>
        <a:solidFill>
          <a:schemeClr val="accent1">
            <a:hueOff val="0"/>
            <a:satOff val="0"/>
            <a:lumOff val="0"/>
            <a:alphaOff val="0"/>
          </a:schemeClr>
        </a:solidFill>
        <a:ln w="400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81280" rIns="142240" bIns="81280" numCol="1" spcCol="1270" anchor="ctr" anchorCtr="0">
          <a:noAutofit/>
        </a:bodyPr>
        <a:lstStyle/>
        <a:p>
          <a:pPr lvl="0" algn="ctr" defTabSz="889000" rtl="0">
            <a:lnSpc>
              <a:spcPct val="90000"/>
            </a:lnSpc>
            <a:spcBef>
              <a:spcPct val="0"/>
            </a:spcBef>
            <a:spcAft>
              <a:spcPct val="35000"/>
            </a:spcAft>
          </a:pPr>
          <a:r>
            <a:rPr lang="en-US" sz="2000" kern="1200" baseline="0" dirty="0" smtClean="0"/>
            <a:t>supervision over wastewater treatment</a:t>
          </a:r>
          <a:endParaRPr lang="zh-CN" sz="2000" kern="1200" dirty="0"/>
        </a:p>
      </dsp:txBody>
      <dsp:txXfrm>
        <a:off x="5028349" y="44872"/>
        <a:ext cx="2201327" cy="881391"/>
      </dsp:txXfrm>
    </dsp:sp>
    <dsp:sp modelId="{0AAEE258-F1C3-45B6-AEBF-197F472E6D98}">
      <dsp:nvSpPr>
        <dsp:cNvPr id="0" name=""/>
        <dsp:cNvSpPr/>
      </dsp:nvSpPr>
      <dsp:spPr>
        <a:xfrm>
          <a:off x="5028349" y="926263"/>
          <a:ext cx="2201327" cy="4172399"/>
        </a:xfrm>
        <a:prstGeom prst="rect">
          <a:avLst/>
        </a:prstGeom>
        <a:solidFill>
          <a:schemeClr val="accent1">
            <a:alpha val="90000"/>
            <a:tint val="40000"/>
            <a:hueOff val="0"/>
            <a:satOff val="0"/>
            <a:lumOff val="0"/>
            <a:alphaOff val="0"/>
          </a:schemeClr>
        </a:solidFill>
        <a:ln w="400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rtl="0">
            <a:lnSpc>
              <a:spcPct val="90000"/>
            </a:lnSpc>
            <a:spcBef>
              <a:spcPct val="0"/>
            </a:spcBef>
            <a:spcAft>
              <a:spcPct val="15000"/>
            </a:spcAft>
            <a:buChar char="••"/>
          </a:pPr>
          <a:r>
            <a:rPr lang="en-US" sz="2400" kern="1200" dirty="0" smtClean="0"/>
            <a:t>market entrance</a:t>
          </a:r>
          <a:endParaRPr lang="zh-CN" sz="2400" kern="1200" dirty="0"/>
        </a:p>
        <a:p>
          <a:pPr marL="228600" lvl="1" indent="-228600" algn="l" defTabSz="1066800" rtl="0">
            <a:lnSpc>
              <a:spcPct val="90000"/>
            </a:lnSpc>
            <a:spcBef>
              <a:spcPct val="0"/>
            </a:spcBef>
            <a:spcAft>
              <a:spcPct val="15000"/>
            </a:spcAft>
            <a:buChar char="••"/>
          </a:pPr>
          <a:r>
            <a:rPr lang="en-US" sz="2400" kern="1200" dirty="0" smtClean="0"/>
            <a:t>regulation of operation</a:t>
          </a:r>
          <a:endParaRPr lang="zh-CN" sz="2400" kern="1200" dirty="0"/>
        </a:p>
        <a:p>
          <a:pPr marL="228600" lvl="1" indent="-228600" algn="l" defTabSz="1066800" rtl="0">
            <a:lnSpc>
              <a:spcPct val="90000"/>
            </a:lnSpc>
            <a:spcBef>
              <a:spcPct val="0"/>
            </a:spcBef>
            <a:spcAft>
              <a:spcPct val="15000"/>
            </a:spcAft>
            <a:buChar char="••"/>
          </a:pPr>
          <a:r>
            <a:rPr lang="en-US" sz="2400" kern="1200" dirty="0" smtClean="0"/>
            <a:t>regulation of price</a:t>
          </a:r>
          <a:endParaRPr lang="zh-CN" sz="2400" kern="1200" dirty="0"/>
        </a:p>
        <a:p>
          <a:pPr marL="228600" lvl="1" indent="-228600" algn="l" defTabSz="1066800" rtl="0">
            <a:lnSpc>
              <a:spcPct val="90000"/>
            </a:lnSpc>
            <a:spcBef>
              <a:spcPct val="0"/>
            </a:spcBef>
            <a:spcAft>
              <a:spcPct val="15000"/>
            </a:spcAft>
            <a:buChar char="••"/>
          </a:pPr>
          <a:r>
            <a:rPr lang="en-US" sz="2400" kern="1200" dirty="0" smtClean="0"/>
            <a:t>market exit</a:t>
          </a:r>
          <a:endParaRPr lang="en-US" sz="2400" kern="1200" dirty="0"/>
        </a:p>
      </dsp:txBody>
      <dsp:txXfrm>
        <a:off x="5028349" y="926263"/>
        <a:ext cx="2201327" cy="4172399"/>
      </dsp:txXfrm>
    </dsp:sp>
  </dsp:spTree>
</dsp:drawing>
</file>

<file path=ppt/diagrams/drawing1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1346FA3-92C1-4ABC-8BDE-E3A45CF61567}">
      <dsp:nvSpPr>
        <dsp:cNvPr id="0" name=""/>
        <dsp:cNvSpPr/>
      </dsp:nvSpPr>
      <dsp:spPr>
        <a:xfrm>
          <a:off x="0" y="66959"/>
          <a:ext cx="7239000" cy="2307240"/>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rtl="0">
            <a:lnSpc>
              <a:spcPct val="90000"/>
            </a:lnSpc>
            <a:spcBef>
              <a:spcPct val="0"/>
            </a:spcBef>
            <a:spcAft>
              <a:spcPct val="35000"/>
            </a:spcAft>
          </a:pPr>
          <a:r>
            <a:rPr lang="zh-CN" sz="3400" kern="1200" baseline="0" dirty="0" smtClean="0"/>
            <a:t>public-private-partnership in wastewater treatment: decentralized wastewater treatment</a:t>
          </a:r>
          <a:endParaRPr lang="zh-CN" sz="3400" kern="1200" dirty="0"/>
        </a:p>
      </dsp:txBody>
      <dsp:txXfrm>
        <a:off x="0" y="66959"/>
        <a:ext cx="7239000" cy="2307240"/>
      </dsp:txXfrm>
    </dsp:sp>
    <dsp:sp modelId="{CD2B42FA-5E3C-4616-BE25-DBC1A148CC96}">
      <dsp:nvSpPr>
        <dsp:cNvPr id="0" name=""/>
        <dsp:cNvSpPr/>
      </dsp:nvSpPr>
      <dsp:spPr>
        <a:xfrm>
          <a:off x="0" y="2472120"/>
          <a:ext cx="7239000" cy="2307240"/>
        </a:xfrm>
        <a:prstGeom prst="roundRect">
          <a:avLst/>
        </a:prstGeom>
        <a:solidFill>
          <a:schemeClr val="accent1">
            <a:hueOff val="0"/>
            <a:satOff val="0"/>
            <a:lumOff val="0"/>
            <a:alphaOff val="0"/>
          </a:schemeClr>
        </a:solidFill>
        <a:ln w="400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rtl="0">
            <a:lnSpc>
              <a:spcPct val="90000"/>
            </a:lnSpc>
            <a:spcBef>
              <a:spcPct val="0"/>
            </a:spcBef>
            <a:spcAft>
              <a:spcPct val="35000"/>
            </a:spcAft>
          </a:pPr>
          <a:r>
            <a:rPr lang="zh-CN" sz="3400" kern="1200" baseline="0" dirty="0" smtClean="0"/>
            <a:t>public participation</a:t>
          </a:r>
          <a:endParaRPr lang="zh-CN" sz="3400" kern="1200" dirty="0"/>
        </a:p>
      </dsp:txBody>
      <dsp:txXfrm>
        <a:off x="0" y="2472120"/>
        <a:ext cx="7239000" cy="230724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A277F7B-340F-4EAA-BE7B-8714DFE9C7A8}" type="datetimeFigureOut">
              <a:rPr lang="zh-CN" altLang="en-US" smtClean="0"/>
              <a:pPr/>
              <a:t>2011-7-4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C9FE3E5-4DD9-4BF4-8686-F59EF64CA6CC}"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704EDFE-A208-469C-A6A8-1F19B6DC240B}" type="datetimeFigureOut">
              <a:rPr lang="zh-CN" altLang="en-US" smtClean="0"/>
              <a:pPr/>
              <a:t>2011-7-4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006A8F-F7D4-411A-BD69-D0FEC2EFA105}"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2">
        <a:schemeClr val="bg1"/>
      </p:bgRef>
    </p:bg>
    <p:spTree>
      <p:nvGrpSpPr>
        <p:cNvPr id="1" name=""/>
        <p:cNvGrpSpPr/>
        <p:nvPr/>
      </p:nvGrpSpPr>
      <p:grpSpPr>
        <a:xfrm>
          <a:off x="0" y="0"/>
          <a:ext cx="0" cy="0"/>
          <a:chOff x="0" y="0"/>
          <a:chExt cx="0" cy="0"/>
        </a:xfrm>
      </p:grpSpPr>
      <p:sp>
        <p:nvSpPr>
          <p:cNvPr id="8" name="矩形 7"/>
          <p:cNvSpPr/>
          <p:nvPr/>
        </p:nvSpPr>
        <p:spPr>
          <a:xfrm flipH="1">
            <a:off x="2667000" y="0"/>
            <a:ext cx="6477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直接连接符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标题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zh-CN" altLang="en-US" smtClean="0"/>
              <a:t>单击此处编辑母版标题样式</a:t>
            </a:r>
            <a:endParaRPr kumimoji="0" lang="en-US"/>
          </a:p>
        </p:txBody>
      </p:sp>
      <p:sp>
        <p:nvSpPr>
          <p:cNvPr id="25" name="副标题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CN" altLang="en-US" smtClean="0"/>
              <a:t>单击此处编辑母版副标题样式</a:t>
            </a:r>
            <a:endParaRPr kumimoji="0" lang="en-US"/>
          </a:p>
        </p:txBody>
      </p:sp>
      <p:sp>
        <p:nvSpPr>
          <p:cNvPr id="31" name="日期占位符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endParaRPr lang="en-US" altLang="zh-CN"/>
          </a:p>
        </p:txBody>
      </p:sp>
      <p:sp>
        <p:nvSpPr>
          <p:cNvPr id="18" name="页脚占位符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ltLang="zh-CN"/>
          </a:p>
        </p:txBody>
      </p:sp>
      <p:sp>
        <p:nvSpPr>
          <p:cNvPr id="29" name="灯片编号占位符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C87D7655-F2CD-49DB-B617-4902064C93CF}" type="slidenum">
              <a:rPr lang="zh-CN" altLang="en-US" smtClean="0"/>
              <a:pPr/>
              <a:t>‹#›</a:t>
            </a:fld>
            <a:endParaRPr lang="en-US" altLang="zh-CN"/>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dirty="0" smtClean="0"/>
              <a:t>单击此处编辑母版标题样式</a:t>
            </a:r>
            <a:endParaRPr kumimoji="0" lang="en-US" dirty="0"/>
          </a:p>
        </p:txBody>
      </p:sp>
      <p:sp>
        <p:nvSpPr>
          <p:cNvPr id="3" name="内容占位符 2"/>
          <p:cNvSpPr>
            <a:spLocks noGrp="1"/>
          </p:cNvSpPr>
          <p:nvPr>
            <p:ph idx="1"/>
          </p:nvPr>
        </p:nvSpPr>
        <p:spPr/>
        <p:txBody>
          <a:bodyPr/>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endParaRPr lang="en-US" altLang="zh-CN"/>
          </a:p>
        </p:txBody>
      </p:sp>
      <p:sp>
        <p:nvSpPr>
          <p:cNvPr id="5" name="页脚占位符 4"/>
          <p:cNvSpPr>
            <a:spLocks noGrp="1"/>
          </p:cNvSpPr>
          <p:nvPr>
            <p:ph type="ftr" sz="quarter" idx="11"/>
          </p:nvPr>
        </p:nvSpPr>
        <p:spPr/>
        <p:txBody>
          <a:bodyPr/>
          <a:lstStyle>
            <a:extLst/>
          </a:lstStyle>
          <a:p>
            <a:endParaRPr lang="en-US" altLang="zh-CN" dirty="0"/>
          </a:p>
        </p:txBody>
      </p:sp>
      <p:sp>
        <p:nvSpPr>
          <p:cNvPr id="6" name="灯片编号占位符 5"/>
          <p:cNvSpPr>
            <a:spLocks noGrp="1"/>
          </p:cNvSpPr>
          <p:nvPr>
            <p:ph type="sldNum" sz="quarter" idx="12"/>
          </p:nvPr>
        </p:nvSpPr>
        <p:spPr/>
        <p:txBody>
          <a:bodyPr/>
          <a:lstStyle>
            <a:extLst/>
          </a:lstStyle>
          <a:p>
            <a:fld id="{63F49648-29E4-4201-A693-5A89E2FC89AF}" type="slidenum">
              <a:rPr lang="zh-CN" altLang="en-US" smtClean="0"/>
              <a:pPr/>
              <a:t>‹#›</a:t>
            </a:fld>
            <a:endParaRPr lang="en-US" altLang="zh-CN"/>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Ref idx="1001">
        <a:schemeClr val="bg1"/>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endParaRPr lang="en-US" altLang="zh-CN"/>
          </a:p>
        </p:txBody>
      </p:sp>
      <p:sp>
        <p:nvSpPr>
          <p:cNvPr id="5" name="页脚占位符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ltLang="zh-CN"/>
          </a:p>
        </p:txBody>
      </p:sp>
      <p:sp>
        <p:nvSpPr>
          <p:cNvPr id="6" name="灯片编号占位符 5"/>
          <p:cNvSpPr>
            <a:spLocks noGrp="1"/>
          </p:cNvSpPr>
          <p:nvPr>
            <p:ph type="sldNum" sz="quarter" idx="12"/>
          </p:nvPr>
        </p:nvSpPr>
        <p:spPr>
          <a:xfrm>
            <a:off x="6733952" y="6555112"/>
            <a:ext cx="588336" cy="228600"/>
          </a:xfrm>
        </p:spPr>
        <p:txBody>
          <a:bodyPr/>
          <a:lstStyle>
            <a:extLst/>
          </a:lstStyle>
          <a:p>
            <a:fld id="{575F7EC7-8C4F-497A-A3EE-49AA505A5B7C}" type="slidenum">
              <a:rPr lang="zh-CN" altLang="en-US" smtClean="0"/>
              <a:pPr/>
              <a:t>‹#›</a:t>
            </a:fld>
            <a:endParaRPr lang="en-US" altLang="zh-CN"/>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320040"/>
            <a:ext cx="7242048" cy="1143000"/>
          </a:xfrm>
        </p:spPr>
        <p:txBody>
          <a:bodyPr/>
          <a:lstStyle>
            <a:extLst/>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endParaRPr lang="en-US" altLang="zh-CN"/>
          </a:p>
        </p:txBody>
      </p:sp>
      <p:sp>
        <p:nvSpPr>
          <p:cNvPr id="6" name="页脚占位符 5"/>
          <p:cNvSpPr>
            <a:spLocks noGrp="1"/>
          </p:cNvSpPr>
          <p:nvPr>
            <p:ph type="ftr" sz="quarter" idx="11"/>
          </p:nvPr>
        </p:nvSpPr>
        <p:spPr/>
        <p:txBody>
          <a:bodyPr/>
          <a:lstStyle>
            <a:extLst/>
          </a:lstStyle>
          <a:p>
            <a:endParaRPr lang="en-US" altLang="zh-CN"/>
          </a:p>
        </p:txBody>
      </p:sp>
      <p:sp>
        <p:nvSpPr>
          <p:cNvPr id="7" name="灯片编号占位符 6"/>
          <p:cNvSpPr>
            <a:spLocks noGrp="1"/>
          </p:cNvSpPr>
          <p:nvPr>
            <p:ph type="sldNum" sz="quarter" idx="12"/>
          </p:nvPr>
        </p:nvSpPr>
        <p:spPr/>
        <p:txBody>
          <a:bodyPr/>
          <a:lstStyle>
            <a:extLst/>
          </a:lstStyle>
          <a:p>
            <a:fld id="{E6FC532A-6A5F-4250-837F-45A19D53B8E4}" type="slidenum">
              <a:rPr lang="zh-CN" altLang="en-US" smtClean="0"/>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320040"/>
            <a:ext cx="7242048" cy="1143000"/>
          </a:xfrm>
        </p:spPr>
        <p:txBody>
          <a:bodyPr anchor="b"/>
          <a:lstStyle>
            <a:lvl1pPr>
              <a:defRPr/>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extLst/>
          </a:lstStyle>
          <a:p>
            <a:endParaRPr lang="en-US" altLang="zh-CN"/>
          </a:p>
        </p:txBody>
      </p:sp>
      <p:sp>
        <p:nvSpPr>
          <p:cNvPr id="8" name="页脚占位符 7"/>
          <p:cNvSpPr>
            <a:spLocks noGrp="1"/>
          </p:cNvSpPr>
          <p:nvPr>
            <p:ph type="ftr" sz="quarter" idx="11"/>
          </p:nvPr>
        </p:nvSpPr>
        <p:spPr/>
        <p:txBody>
          <a:bodyPr/>
          <a:lstStyle>
            <a:extLst/>
          </a:lstStyle>
          <a:p>
            <a:endParaRPr lang="en-US" altLang="zh-CN"/>
          </a:p>
        </p:txBody>
      </p:sp>
      <p:sp>
        <p:nvSpPr>
          <p:cNvPr id="9" name="灯片编号占位符 8"/>
          <p:cNvSpPr>
            <a:spLocks noGrp="1"/>
          </p:cNvSpPr>
          <p:nvPr>
            <p:ph type="sldNum" sz="quarter" idx="12"/>
          </p:nvPr>
        </p:nvSpPr>
        <p:spPr/>
        <p:txBody>
          <a:bodyPr/>
          <a:lstStyle>
            <a:extLst/>
          </a:lstStyle>
          <a:p>
            <a:fld id="{E826A456-5445-48DC-9C96-5A5BC179D295}" type="slidenum">
              <a:rPr lang="zh-CN" altLang="en-US" smtClean="0"/>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320040"/>
            <a:ext cx="7242048" cy="1143000"/>
          </a:xfrm>
        </p:spPr>
        <p:txBody>
          <a:bodyPr/>
          <a:lstStyle>
            <a:extLst/>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extLst/>
          </a:lstStyle>
          <a:p>
            <a:endParaRPr lang="en-US" altLang="zh-CN"/>
          </a:p>
        </p:txBody>
      </p:sp>
      <p:sp>
        <p:nvSpPr>
          <p:cNvPr id="4" name="页脚占位符 3"/>
          <p:cNvSpPr>
            <a:spLocks noGrp="1"/>
          </p:cNvSpPr>
          <p:nvPr>
            <p:ph type="ftr" sz="quarter" idx="11"/>
          </p:nvPr>
        </p:nvSpPr>
        <p:spPr/>
        <p:txBody>
          <a:bodyPr/>
          <a:lstStyle>
            <a:extLst/>
          </a:lstStyle>
          <a:p>
            <a:endParaRPr lang="en-US" altLang="zh-CN"/>
          </a:p>
        </p:txBody>
      </p:sp>
      <p:sp>
        <p:nvSpPr>
          <p:cNvPr id="5" name="灯片编号占位符 4"/>
          <p:cNvSpPr>
            <a:spLocks noGrp="1"/>
          </p:cNvSpPr>
          <p:nvPr>
            <p:ph type="sldNum" sz="quarter" idx="12"/>
          </p:nvPr>
        </p:nvSpPr>
        <p:spPr/>
        <p:txBody>
          <a:bodyPr/>
          <a:lstStyle>
            <a:extLst/>
          </a:lstStyle>
          <a:p>
            <a:fld id="{7ABD5A0B-5F8D-47C3-B301-0A96CFF6AF5D}" type="slidenum">
              <a:rPr lang="zh-CN" altLang="en-US" smtClean="0"/>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solidFill>
                  <a:schemeClr val="tx2"/>
                </a:solidFill>
              </a:defRPr>
            </a:lvl1pPr>
            <a:extLst/>
          </a:lstStyle>
          <a:p>
            <a:endParaRPr lang="en-US" altLang="zh-CN"/>
          </a:p>
        </p:txBody>
      </p:sp>
      <p:sp>
        <p:nvSpPr>
          <p:cNvPr id="3" name="页脚占位符 2"/>
          <p:cNvSpPr>
            <a:spLocks noGrp="1"/>
          </p:cNvSpPr>
          <p:nvPr>
            <p:ph type="ftr" sz="quarter" idx="11"/>
          </p:nvPr>
        </p:nvSpPr>
        <p:spPr/>
        <p:txBody>
          <a:bodyPr/>
          <a:lstStyle>
            <a:lvl1pPr>
              <a:defRPr>
                <a:solidFill>
                  <a:schemeClr val="tx2"/>
                </a:solidFill>
              </a:defRPr>
            </a:lvl1pPr>
            <a:extLst/>
          </a:lstStyle>
          <a:p>
            <a:endParaRPr lang="en-US" altLang="zh-CN"/>
          </a:p>
        </p:txBody>
      </p:sp>
      <p:sp>
        <p:nvSpPr>
          <p:cNvPr id="4" name="灯片编号占位符 3"/>
          <p:cNvSpPr>
            <a:spLocks noGrp="1"/>
          </p:cNvSpPr>
          <p:nvPr>
            <p:ph type="sldNum" sz="quarter" idx="12"/>
          </p:nvPr>
        </p:nvSpPr>
        <p:spPr/>
        <p:txBody>
          <a:bodyPr/>
          <a:lstStyle>
            <a:extLst/>
          </a:lstStyle>
          <a:p>
            <a:fld id="{2BC2D9D2-3EB9-4819-9EE1-276E97825574}" type="slidenum">
              <a:rPr lang="zh-CN" altLang="en-US" smtClean="0"/>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endParaRPr lang="en-US" altLang="zh-CN"/>
          </a:p>
        </p:txBody>
      </p:sp>
      <p:sp>
        <p:nvSpPr>
          <p:cNvPr id="6" name="页脚占位符 5"/>
          <p:cNvSpPr>
            <a:spLocks noGrp="1"/>
          </p:cNvSpPr>
          <p:nvPr>
            <p:ph type="ftr" sz="quarter" idx="11"/>
          </p:nvPr>
        </p:nvSpPr>
        <p:spPr/>
        <p:txBody>
          <a:bodyPr/>
          <a:lstStyle>
            <a:extLst/>
          </a:lstStyle>
          <a:p>
            <a:endParaRPr lang="en-US" altLang="zh-CN"/>
          </a:p>
        </p:txBody>
      </p:sp>
      <p:sp>
        <p:nvSpPr>
          <p:cNvPr id="7" name="灯片编号占位符 6"/>
          <p:cNvSpPr>
            <a:spLocks noGrp="1"/>
          </p:cNvSpPr>
          <p:nvPr>
            <p:ph type="sldNum" sz="quarter" idx="12"/>
          </p:nvPr>
        </p:nvSpPr>
        <p:spPr/>
        <p:txBody>
          <a:bodyPr/>
          <a:lstStyle>
            <a:extLst/>
          </a:lstStyle>
          <a:p>
            <a:fld id="{C3F871C9-05CE-462B-8EF0-E10EF9FBF4FD}" type="slidenum">
              <a:rPr lang="zh-CN" altLang="en-US" smtClean="0"/>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bg>
      <p:bgRef idx="1002">
        <a:schemeClr val="bg2"/>
      </p:bgRef>
    </p:bg>
    <p:spTree>
      <p:nvGrpSpPr>
        <p:cNvPr id="1" name=""/>
        <p:cNvGrpSpPr/>
        <p:nvPr/>
      </p:nvGrpSpPr>
      <p:grpSpPr>
        <a:xfrm>
          <a:off x="0" y="0"/>
          <a:ext cx="0" cy="0"/>
          <a:chOff x="0" y="0"/>
          <a:chExt cx="0" cy="0"/>
        </a:xfrm>
      </p:grpSpPr>
      <p:sp>
        <p:nvSpPr>
          <p:cNvPr id="8" name="矩形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矩形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标题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zh-CN" altLang="en-US" smtClean="0"/>
              <a:t>单击此处编辑母版标题样式</a:t>
            </a:r>
            <a:endParaRPr kumimoji="0" lang="en-US" dirty="0"/>
          </a:p>
        </p:txBody>
      </p:sp>
      <p:sp>
        <p:nvSpPr>
          <p:cNvPr id="4" name="文本占位符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zh-CN" altLang="en-US" smtClean="0"/>
              <a:t>单击此处编辑母版文本样式</a:t>
            </a:r>
          </a:p>
        </p:txBody>
      </p:sp>
      <p:sp>
        <p:nvSpPr>
          <p:cNvPr id="5" name="日期占位符 4"/>
          <p:cNvSpPr>
            <a:spLocks noGrp="1"/>
          </p:cNvSpPr>
          <p:nvPr>
            <p:ph type="dt" sz="half" idx="10"/>
          </p:nvPr>
        </p:nvSpPr>
        <p:spPr/>
        <p:txBody>
          <a:bodyPr/>
          <a:lstStyle>
            <a:extLst/>
          </a:lstStyle>
          <a:p>
            <a:endParaRPr lang="en-US" altLang="zh-CN"/>
          </a:p>
        </p:txBody>
      </p:sp>
      <p:sp>
        <p:nvSpPr>
          <p:cNvPr id="6" name="页脚占位符 5"/>
          <p:cNvSpPr>
            <a:spLocks noGrp="1"/>
          </p:cNvSpPr>
          <p:nvPr>
            <p:ph type="ftr" sz="quarter" idx="11"/>
          </p:nvPr>
        </p:nvSpPr>
        <p:spPr/>
        <p:txBody>
          <a:bodyPr/>
          <a:lstStyle>
            <a:extLst/>
          </a:lstStyle>
          <a:p>
            <a:endParaRPr lang="en-US" altLang="zh-CN"/>
          </a:p>
        </p:txBody>
      </p:sp>
      <p:sp>
        <p:nvSpPr>
          <p:cNvPr id="7" name="灯片编号占位符 6"/>
          <p:cNvSpPr>
            <a:spLocks noGrp="1"/>
          </p:cNvSpPr>
          <p:nvPr>
            <p:ph type="sldNum" sz="quarter" idx="12"/>
          </p:nvPr>
        </p:nvSpPr>
        <p:spPr/>
        <p:txBody>
          <a:bodyPr/>
          <a:lstStyle>
            <a:extLst/>
          </a:lstStyle>
          <a:p>
            <a:fld id="{2BA91AC0-CED8-4AE1-B4E3-573EB6A21A62}" type="slidenum">
              <a:rPr lang="zh-CN" altLang="en-US" smtClean="0"/>
              <a:pPr/>
              <a:t>‹#›</a:t>
            </a:fld>
            <a:endParaRPr lang="en-US" altLang="zh-CN"/>
          </a:p>
        </p:txBody>
      </p:sp>
      <p:sp>
        <p:nvSpPr>
          <p:cNvPr id="10" name="图片占位符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zh-CN" altLang="en-US" smtClean="0"/>
              <a:t>单击图标添加图片</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endParaRPr lang="en-US" altLang="zh-CN"/>
          </a:p>
        </p:txBody>
      </p:sp>
      <p:sp>
        <p:nvSpPr>
          <p:cNvPr id="5" name="页脚占位符 4"/>
          <p:cNvSpPr>
            <a:spLocks noGrp="1"/>
          </p:cNvSpPr>
          <p:nvPr>
            <p:ph type="ftr" sz="quarter" idx="11"/>
          </p:nvPr>
        </p:nvSpPr>
        <p:spPr/>
        <p:txBody>
          <a:bodyPr/>
          <a:lstStyle>
            <a:extLst/>
          </a:lstStyle>
          <a:p>
            <a:endParaRPr lang="en-US" altLang="zh-CN"/>
          </a:p>
        </p:txBody>
      </p:sp>
      <p:sp>
        <p:nvSpPr>
          <p:cNvPr id="6" name="灯片编号占位符 5"/>
          <p:cNvSpPr>
            <a:spLocks noGrp="1"/>
          </p:cNvSpPr>
          <p:nvPr>
            <p:ph type="sldNum" sz="quarter" idx="12"/>
          </p:nvPr>
        </p:nvSpPr>
        <p:spPr/>
        <p:txBody>
          <a:bodyPr/>
          <a:lstStyle>
            <a:extLst/>
          </a:lstStyle>
          <a:p>
            <a:fld id="{A1D2FF66-D463-4205-9588-D17BE15DD7AF}" type="slidenum">
              <a:rPr lang="zh-CN" altLang="en-US" smtClean="0"/>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53200" y="274955"/>
            <a:ext cx="1524000" cy="5851525"/>
          </a:xfrm>
        </p:spPr>
        <p:txBody>
          <a:bodyPr vert="eaVert" anchor="t"/>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42"/>
            <a:ext cx="6019800" cy="5851525"/>
          </a:xfrm>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4242816" y="6557946"/>
            <a:ext cx="2002464" cy="226902"/>
          </a:xfrm>
        </p:spPr>
        <p:txBody>
          <a:bodyPr/>
          <a:lstStyle>
            <a:extLst/>
          </a:lstStyle>
          <a:p>
            <a:endParaRPr lang="en-US" altLang="zh-CN"/>
          </a:p>
        </p:txBody>
      </p:sp>
      <p:sp>
        <p:nvSpPr>
          <p:cNvPr id="5" name="页脚占位符 4"/>
          <p:cNvSpPr>
            <a:spLocks noGrp="1"/>
          </p:cNvSpPr>
          <p:nvPr>
            <p:ph type="ftr" sz="quarter" idx="11"/>
          </p:nvPr>
        </p:nvSpPr>
        <p:spPr>
          <a:xfrm>
            <a:off x="457200" y="6556248"/>
            <a:ext cx="3657600" cy="228600"/>
          </a:xfrm>
        </p:spPr>
        <p:txBody>
          <a:bodyPr/>
          <a:lstStyle>
            <a:extLst/>
          </a:lstStyle>
          <a:p>
            <a:endParaRPr lang="en-US" altLang="zh-CN"/>
          </a:p>
        </p:txBody>
      </p:sp>
      <p:sp>
        <p:nvSpPr>
          <p:cNvPr id="6" name="灯片编号占位符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86EF806A-AAE5-4BF3-828F-FFFB15CE2668}" type="slidenum">
              <a:rPr lang="zh-CN" altLang="en-US" smtClean="0"/>
              <a:pPr/>
              <a:t>‹#›</a:t>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245225"/>
            <a:ext cx="2133600" cy="476250"/>
          </a:xfrm>
        </p:spPr>
        <p:txBody>
          <a:bodyPr/>
          <a:lstStyle>
            <a:lvl1pPr>
              <a:defRPr/>
            </a:lvl1pPr>
          </a:lstStyle>
          <a:p>
            <a:fld id="{EE0E11C4-F576-4896-B576-545CFD1983BB}" type="slidenum">
              <a:rPr lang="zh-CN" altLang="en-US"/>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矩形 8"/>
          <p:cNvSpPr/>
          <p:nvPr/>
        </p:nvSpPr>
        <p:spPr>
          <a:xfrm flipH="1">
            <a:off x="8153400" y="0"/>
            <a:ext cx="990600" cy="6858000"/>
          </a:xfrm>
          <a:prstGeom prst="rect">
            <a:avLst/>
          </a:prstGeom>
          <a:blipFill>
            <a:blip r:embed="rId14"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标题占位符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zh-CN" altLang="en-US" smtClean="0"/>
              <a:t>单击此处编辑母版标题样式</a:t>
            </a:r>
            <a:endParaRPr kumimoji="0" lang="en-US"/>
          </a:p>
        </p:txBody>
      </p:sp>
      <p:sp>
        <p:nvSpPr>
          <p:cNvPr id="31" name="文本占位符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zh-CN" altLang="en-US" dirty="0" smtClean="0"/>
              <a:t>单击此处编辑母版文本样式</a:t>
            </a:r>
          </a:p>
          <a:p>
            <a:pPr lvl="1" eaLnBrk="1" latinLnBrk="0" hangingPunct="1"/>
            <a:r>
              <a:rPr kumimoji="0" lang="zh-CN" altLang="en-US" dirty="0" smtClean="0"/>
              <a:t>第二级</a:t>
            </a:r>
          </a:p>
          <a:p>
            <a:pPr lvl="2" eaLnBrk="1" latinLnBrk="0" hangingPunct="1"/>
            <a:r>
              <a:rPr kumimoji="0" lang="zh-CN" altLang="en-US" dirty="0" smtClean="0"/>
              <a:t>第三级</a:t>
            </a:r>
          </a:p>
          <a:p>
            <a:pPr lvl="3" eaLnBrk="1" latinLnBrk="0" hangingPunct="1"/>
            <a:r>
              <a:rPr kumimoji="0" lang="zh-CN" altLang="en-US" dirty="0" smtClean="0"/>
              <a:t>第四级</a:t>
            </a:r>
          </a:p>
          <a:p>
            <a:pPr lvl="4" eaLnBrk="1" latinLnBrk="0" hangingPunct="1"/>
            <a:r>
              <a:rPr kumimoji="0" lang="zh-CN" altLang="en-US" dirty="0" smtClean="0"/>
              <a:t>第五级</a:t>
            </a:r>
            <a:endParaRPr kumimoji="0" lang="en-US" dirty="0"/>
          </a:p>
        </p:txBody>
      </p:sp>
      <p:sp>
        <p:nvSpPr>
          <p:cNvPr id="27" name="日期占位符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endParaRPr lang="en-US" altLang="zh-CN"/>
          </a:p>
        </p:txBody>
      </p:sp>
      <p:sp>
        <p:nvSpPr>
          <p:cNvPr id="4" name="页脚占位符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ltLang="zh-CN" dirty="0"/>
          </a:p>
        </p:txBody>
      </p:sp>
      <p:sp>
        <p:nvSpPr>
          <p:cNvPr id="16" name="灯片编号占位符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4130733C-0AE9-4AF3-9D67-83FA4AC24D55}" type="slidenum">
              <a:rPr lang="zh-CN" altLang="en-US" smtClean="0"/>
              <a:pPr/>
              <a:t>‹#›</a:t>
            </a:fld>
            <a:endParaRPr lang="en-US" altLang="zh-CN"/>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3.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5.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6.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7.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1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13.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14.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15.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71538" y="1500174"/>
            <a:ext cx="7772400" cy="2000263"/>
          </a:xfrm>
          <a:noFill/>
        </p:spPr>
        <p:txBody>
          <a:bodyPr>
            <a:normAutofit/>
          </a:bodyPr>
          <a:lstStyle/>
          <a:p>
            <a:r>
              <a:rPr lang="en-US" altLang="zh-CN" sz="4000" dirty="0" smtClean="0"/>
              <a:t>Analysis of Urban Wastewater Management </a:t>
            </a:r>
            <a:br>
              <a:rPr lang="en-US" altLang="zh-CN" sz="4000" dirty="0" smtClean="0"/>
            </a:br>
            <a:r>
              <a:rPr lang="en-US" altLang="zh-CN" sz="4000" dirty="0" smtClean="0"/>
              <a:t>in China: </a:t>
            </a:r>
            <a:endParaRPr lang="en-US" altLang="zh-CN" sz="2700" dirty="0"/>
          </a:p>
        </p:txBody>
      </p:sp>
      <p:sp>
        <p:nvSpPr>
          <p:cNvPr id="3075" name="Rectangle 3"/>
          <p:cNvSpPr>
            <a:spLocks noGrp="1" noChangeArrowheads="1"/>
          </p:cNvSpPr>
          <p:nvPr>
            <p:ph type="subTitle" idx="1"/>
          </p:nvPr>
        </p:nvSpPr>
        <p:spPr>
          <a:xfrm>
            <a:off x="0" y="5286388"/>
            <a:ext cx="5543544" cy="1571612"/>
          </a:xfrm>
        </p:spPr>
        <p:txBody>
          <a:bodyPr>
            <a:normAutofit/>
          </a:bodyPr>
          <a:lstStyle/>
          <a:p>
            <a:pPr lvl="0" algn="l">
              <a:lnSpc>
                <a:spcPct val="80000"/>
              </a:lnSpc>
              <a:buClr>
                <a:srgbClr val="B13F9A"/>
              </a:buClr>
            </a:pPr>
            <a:r>
              <a:rPr lang="en-GB" sz="2300" dirty="0" err="1" smtClean="0">
                <a:latin typeface="Arial" pitchFamily="34" charset="0"/>
                <a:cs typeface="Arial" pitchFamily="34" charset="0"/>
              </a:rPr>
              <a:t>Mingde</a:t>
            </a:r>
            <a:r>
              <a:rPr lang="en-GB" sz="2300" dirty="0" smtClean="0">
                <a:latin typeface="Arial" pitchFamily="34" charset="0"/>
                <a:cs typeface="Arial" pitchFamily="34" charset="0"/>
              </a:rPr>
              <a:t> Cao, Professor, Dr., China Univ. of Political Science &amp; Law</a:t>
            </a:r>
            <a:r>
              <a:rPr lang="en-US" sz="2300" dirty="0" smtClean="0">
                <a:latin typeface="Arial" pitchFamily="34" charset="0"/>
                <a:cs typeface="Arial" pitchFamily="34" charset="0"/>
              </a:rPr>
              <a:t>, Director of Climate Change </a:t>
            </a:r>
            <a:r>
              <a:rPr lang="en-GB" sz="2300" dirty="0" smtClean="0">
                <a:latin typeface="Arial" pitchFamily="34" charset="0"/>
                <a:cs typeface="Arial" pitchFamily="34" charset="0"/>
              </a:rPr>
              <a:t>&amp; N</a:t>
            </a:r>
            <a:r>
              <a:rPr lang="en-US" sz="2300" dirty="0" err="1" smtClean="0">
                <a:latin typeface="Arial" pitchFamily="34" charset="0"/>
                <a:cs typeface="Arial" pitchFamily="34" charset="0"/>
              </a:rPr>
              <a:t>atural</a:t>
            </a:r>
            <a:r>
              <a:rPr lang="en-US" sz="2300" dirty="0" smtClean="0">
                <a:latin typeface="Arial" pitchFamily="34" charset="0"/>
                <a:cs typeface="Arial" pitchFamily="34" charset="0"/>
              </a:rPr>
              <a:t> Resources Law Center</a:t>
            </a:r>
            <a:endParaRPr lang="en-US" altLang="zh-CN" sz="2300" dirty="0" smtClean="0">
              <a:latin typeface="Arial" pitchFamily="34" charset="0"/>
              <a:cs typeface="Arial" pitchFamily="34" charset="0"/>
            </a:endParaRPr>
          </a:p>
          <a:p>
            <a:pPr lvl="0" algn="l">
              <a:lnSpc>
                <a:spcPct val="80000"/>
              </a:lnSpc>
              <a:buClr>
                <a:srgbClr val="B13F9A"/>
              </a:buClr>
            </a:pPr>
            <a:r>
              <a:rPr lang="en-GB" sz="2300" dirty="0" err="1" smtClean="0">
                <a:latin typeface="Arial" pitchFamily="34" charset="0"/>
                <a:cs typeface="Arial" pitchFamily="34" charset="0"/>
              </a:rPr>
              <a:t>Mingming</a:t>
            </a:r>
            <a:r>
              <a:rPr lang="en-GB" sz="2300" dirty="0" smtClean="0">
                <a:latin typeface="Arial" pitchFamily="34" charset="0"/>
                <a:cs typeface="Arial" pitchFamily="34" charset="0"/>
              </a:rPr>
              <a:t> Liu, Lecturer, Dr.</a:t>
            </a:r>
            <a:endParaRPr lang="en-US" altLang="zh-CN" sz="2300" dirty="0" smtClean="0">
              <a:latin typeface="Arial" pitchFamily="34" charset="0"/>
              <a:cs typeface="Arial" pitchFamily="34" charset="0"/>
            </a:endParaRPr>
          </a:p>
          <a:p>
            <a:pPr algn="l">
              <a:lnSpc>
                <a:spcPct val="80000"/>
              </a:lnSpc>
            </a:pPr>
            <a:endParaRPr lang="en-US" altLang="zh-CN" sz="2000" dirty="0"/>
          </a:p>
        </p:txBody>
      </p:sp>
      <p:sp>
        <p:nvSpPr>
          <p:cNvPr id="6" name="矩形 5"/>
          <p:cNvSpPr/>
          <p:nvPr/>
        </p:nvSpPr>
        <p:spPr>
          <a:xfrm>
            <a:off x="5737298" y="4357694"/>
            <a:ext cx="3406702" cy="400110"/>
          </a:xfrm>
          <a:prstGeom prst="rect">
            <a:avLst/>
          </a:prstGeom>
          <a:solidFill>
            <a:schemeClr val="tx2">
              <a:lumMod val="60000"/>
              <a:lumOff val="40000"/>
            </a:schemeClr>
          </a:solidFill>
          <a:ln>
            <a:solidFill>
              <a:schemeClr val="accent1">
                <a:lumMod val="60000"/>
                <a:lumOff val="40000"/>
              </a:schemeClr>
            </a:solidFill>
          </a:ln>
        </p:spPr>
        <p:txBody>
          <a:bodyPr wrap="none">
            <a:spAutoFit/>
          </a:bodyPr>
          <a:lstStyle/>
          <a:p>
            <a:r>
              <a:rPr lang="en-US" altLang="zh-CN" dirty="0" err="1" smtClean="0">
                <a:solidFill>
                  <a:schemeClr val="bg2"/>
                </a:solidFill>
              </a:rPr>
              <a:t>Mingde</a:t>
            </a:r>
            <a:r>
              <a:rPr lang="en-US" altLang="zh-CN" dirty="0" smtClean="0">
                <a:solidFill>
                  <a:schemeClr val="bg2"/>
                </a:solidFill>
              </a:rPr>
              <a:t> Cao &amp; </a:t>
            </a:r>
            <a:r>
              <a:rPr lang="en-US" altLang="zh-CN" dirty="0" err="1" smtClean="0">
                <a:solidFill>
                  <a:schemeClr val="bg2"/>
                </a:solidFill>
              </a:rPr>
              <a:t>Mingming</a:t>
            </a:r>
            <a:r>
              <a:rPr lang="en-US" altLang="zh-CN" dirty="0" smtClean="0">
                <a:solidFill>
                  <a:schemeClr val="bg2"/>
                </a:solidFill>
              </a:rPr>
              <a:t> Liu</a:t>
            </a:r>
            <a:endParaRPr lang="zh-CN" altLang="en-US" dirty="0">
              <a:solidFill>
                <a:schemeClr val="bg2"/>
              </a:solidFill>
            </a:endParaRPr>
          </a:p>
        </p:txBody>
      </p:sp>
      <p:sp>
        <p:nvSpPr>
          <p:cNvPr id="10" name="矩形 9"/>
          <p:cNvSpPr/>
          <p:nvPr/>
        </p:nvSpPr>
        <p:spPr>
          <a:xfrm>
            <a:off x="3286116" y="3477284"/>
            <a:ext cx="5614036" cy="523220"/>
          </a:xfrm>
          <a:prstGeom prst="rect">
            <a:avLst/>
          </a:prstGeom>
          <a:noFill/>
        </p:spPr>
        <p:txBody>
          <a:bodyPr wrap="none" lIns="91440" tIns="45720" rIns="91440" bIns="45720">
            <a:spAutoFit/>
          </a:bodyPr>
          <a:lstStyle/>
          <a:p>
            <a:pPr algn="ctr"/>
            <a:r>
              <a:rPr lang="en-US" altLang="zh-CN"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from Law and Policy Dimension</a:t>
            </a:r>
            <a:endParaRPr lang="zh-CN" alt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1" name="Rectangle 2"/>
          <p:cNvSpPr txBox="1">
            <a:spLocks noChangeArrowheads="1"/>
          </p:cNvSpPr>
          <p:nvPr/>
        </p:nvSpPr>
        <p:spPr>
          <a:xfrm>
            <a:off x="1071538" y="1500174"/>
            <a:ext cx="7772400" cy="2000263"/>
          </a:xfrm>
          <a:prstGeom prst="rect">
            <a:avLst/>
          </a:prstGeom>
          <a:noFill/>
        </p:spPr>
        <p:txBody>
          <a:bodyPr vert="horz" lIns="45720" tIns="0" rIns="45720" bIns="0" anchor="b" anchorCtr="0">
            <a:norm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altLang="zh-CN" sz="4000" b="1" i="0" u="none" strike="noStrike" kern="1200" cap="all" spc="0" normalizeH="0" baseline="0" noProof="0"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mj-cs"/>
              </a:rPr>
              <a:t>Analysis of Urban Wastewater Management </a:t>
            </a:r>
            <a:br>
              <a:rPr kumimoji="0" lang="en-US" altLang="zh-CN" sz="4000" b="1" i="0" u="none" strike="noStrike" kern="1200" cap="all" spc="0" normalizeH="0" baseline="0" noProof="0"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mj-cs"/>
              </a:rPr>
            </a:br>
            <a:r>
              <a:rPr kumimoji="0" lang="en-US" altLang="zh-CN" sz="4000" b="1" i="0" u="none" strike="noStrike" kern="1200" cap="all" spc="0" normalizeH="0" baseline="0" noProof="0"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mj-cs"/>
              </a:rPr>
              <a:t>in China: </a:t>
            </a:r>
            <a:endParaRPr kumimoji="0" lang="en-US" altLang="zh-CN" sz="2700" b="1" i="0" u="none" strike="noStrike" kern="1200" cap="all" spc="0" normalizeH="0" baseline="0" noProof="0" dirty="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mj-cs"/>
            </a:endParaRPr>
          </a:p>
        </p:txBody>
      </p:sp>
      <p:sp>
        <p:nvSpPr>
          <p:cNvPr id="12" name="Rectangle 2"/>
          <p:cNvSpPr txBox="1">
            <a:spLocks noChangeArrowheads="1"/>
          </p:cNvSpPr>
          <p:nvPr/>
        </p:nvSpPr>
        <p:spPr>
          <a:xfrm>
            <a:off x="1071538" y="1500175"/>
            <a:ext cx="7772400" cy="2000263"/>
          </a:xfrm>
          <a:prstGeom prst="rect">
            <a:avLst/>
          </a:prstGeom>
          <a:noFill/>
        </p:spPr>
        <p:txBody>
          <a:bodyPr vert="horz" lIns="45720" tIns="0" rIns="45720" bIns="0" anchor="b" anchorCtr="0">
            <a:norm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n-US" altLang="zh-CN" sz="4000" b="1" i="0" u="none" strike="noStrike" kern="1200" cap="all" spc="0" normalizeH="0" baseline="0" noProof="0"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mj-cs"/>
              </a:rPr>
              <a:t>Analysis of Urban Wastewater Management </a:t>
            </a:r>
            <a:br>
              <a:rPr kumimoji="0" lang="en-US" altLang="zh-CN" sz="4000" b="1" i="0" u="none" strike="noStrike" kern="1200" cap="all" spc="0" normalizeH="0" baseline="0" noProof="0"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mj-cs"/>
              </a:rPr>
            </a:br>
            <a:r>
              <a:rPr kumimoji="0" lang="en-US" altLang="zh-CN" sz="4000" b="1" i="0" u="none" strike="noStrike" kern="1200" cap="all" spc="0" normalizeH="0" baseline="0" noProof="0" dirty="0" smtClean="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mj-cs"/>
              </a:rPr>
              <a:t>in China: </a:t>
            </a:r>
            <a:endParaRPr kumimoji="0" lang="en-US" altLang="zh-CN" sz="2700" b="1" i="0" u="none" strike="noStrike" kern="1200" cap="all" spc="0" normalizeH="0" baseline="0" noProof="0" dirty="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uLnTx/>
              <a:uFillTx/>
              <a:latin typeface="+mj-lt"/>
              <a:ea typeface="+mj-ea"/>
              <a:cs typeface="+mj-cs"/>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1+#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0-#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3074"/>
                                        </p:tgtEl>
                                        <p:attrNameLst>
                                          <p:attrName>style.visibility</p:attrName>
                                        </p:attrNameLst>
                                      </p:cBhvr>
                                      <p:to>
                                        <p:strVal val="visible"/>
                                      </p:to>
                                    </p:set>
                                    <p:animEffect transition="in" filter="fade">
                                      <p:cBhvr>
                                        <p:cTn id="15" dur="500"/>
                                        <p:tgtEl>
                                          <p:spTgt spid="3074"/>
                                        </p:tgtEl>
                                      </p:cBhvr>
                                    </p:animEffect>
                                    <p:anim calcmode="lin" valueType="num">
                                      <p:cBhvr>
                                        <p:cTn id="16" dur="500" fill="hold"/>
                                        <p:tgtEl>
                                          <p:spTgt spid="3074"/>
                                        </p:tgtEl>
                                        <p:attrNameLst>
                                          <p:attrName>ppt_x</p:attrName>
                                        </p:attrNameLst>
                                      </p:cBhvr>
                                      <p:tavLst>
                                        <p:tav tm="0">
                                          <p:val>
                                            <p:strVal val="#ppt_x"/>
                                          </p:val>
                                        </p:tav>
                                        <p:tav tm="100000">
                                          <p:val>
                                            <p:strVal val="#ppt_x"/>
                                          </p:val>
                                        </p:tav>
                                      </p:tavLst>
                                    </p:anim>
                                    <p:anim calcmode="lin" valueType="num">
                                      <p:cBhvr>
                                        <p:cTn id="17" dur="500" fill="hold"/>
                                        <p:tgtEl>
                                          <p:spTgt spid="3074"/>
                                        </p:tgtEl>
                                        <p:attrNameLst>
                                          <p:attrName>ppt_y</p:attrName>
                                        </p:attrNameLst>
                                      </p:cBhvr>
                                      <p:tavLst>
                                        <p:tav tm="0">
                                          <p:val>
                                            <p:strVal val="#ppt_y+.1"/>
                                          </p:val>
                                        </p:tav>
                                        <p:tav tm="100000">
                                          <p:val>
                                            <p:strVal val="#ppt_y"/>
                                          </p:val>
                                        </p:tav>
                                      </p:tavLst>
                                    </p:anim>
                                  </p:childTnLst>
                                </p:cTn>
                              </p:par>
                              <p:par>
                                <p:cTn id="18" presetID="10" presetClass="entr" presetSubtype="0" fill="hold" grpId="1"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grpId="1"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500"/>
                            </p:stCondLst>
                            <p:childTnLst>
                              <p:par>
                                <p:cTn id="25" presetID="6" presetClass="emph" presetSubtype="0" fill="hold" grpId="1" nodeType="afterEffect">
                                  <p:stCondLst>
                                    <p:cond delay="0"/>
                                  </p:stCondLst>
                                  <p:childTnLst>
                                    <p:animScale>
                                      <p:cBhvr>
                                        <p:cTn id="26" dur="1000" fill="hold"/>
                                        <p:tgtEl>
                                          <p:spTgt spid="3074"/>
                                        </p:tgtEl>
                                      </p:cBhvr>
                                      <p:by x="150000" y="150000"/>
                                    </p:animScale>
                                  </p:childTnLst>
                                </p:cTn>
                              </p:par>
                              <p:par>
                                <p:cTn id="27" presetID="10" presetClass="exit" presetSubtype="0" fill="hold" grpId="2" nodeType="withEffect">
                                  <p:stCondLst>
                                    <p:cond delay="0"/>
                                  </p:stCondLst>
                                  <p:childTnLst>
                                    <p:animEffect transition="out" filter="fade">
                                      <p:cBhvr>
                                        <p:cTn id="28" dur="1000"/>
                                        <p:tgtEl>
                                          <p:spTgt spid="3074"/>
                                        </p:tgtEl>
                                      </p:cBhvr>
                                    </p:animEffect>
                                    <p:set>
                                      <p:cBhvr>
                                        <p:cTn id="29" dur="1" fill="hold">
                                          <p:stCondLst>
                                            <p:cond delay="999"/>
                                          </p:stCondLst>
                                        </p:cTn>
                                        <p:tgtEl>
                                          <p:spTgt spid="3074"/>
                                        </p:tgtEl>
                                        <p:attrNameLst>
                                          <p:attrName>style.visibility</p:attrName>
                                        </p:attrNameLst>
                                      </p:cBhvr>
                                      <p:to>
                                        <p:strVal val="hidden"/>
                                      </p:to>
                                    </p:set>
                                  </p:childTnLst>
                                </p:cTn>
                              </p:par>
                            </p:childTnLst>
                          </p:cTn>
                        </p:par>
                        <p:par>
                          <p:cTn id="30" fill="hold">
                            <p:stCondLst>
                              <p:cond delay="1500"/>
                            </p:stCondLst>
                            <p:childTnLst>
                              <p:par>
                                <p:cTn id="31" presetID="45" presetClass="entr" presetSubtype="0" fill="hold" grpId="0" nodeType="afterEffect">
                                  <p:stCondLst>
                                    <p:cond delay="0"/>
                                  </p:stCondLst>
                                  <p:iterate type="lt">
                                    <p:tmPct val="10000"/>
                                  </p:iterate>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anim calcmode="lin" valueType="num">
                                      <p:cBhvr>
                                        <p:cTn id="34" dur="500" fill="hold"/>
                                        <p:tgtEl>
                                          <p:spTgt spid="10"/>
                                        </p:tgtEl>
                                        <p:attrNameLst>
                                          <p:attrName>ppt_w</p:attrName>
                                        </p:attrNameLst>
                                      </p:cBhvr>
                                      <p:tavLst>
                                        <p:tav tm="0" fmla="#ppt_w*sin(2.5*pi*$)">
                                          <p:val>
                                            <p:fltVal val="0"/>
                                          </p:val>
                                        </p:tav>
                                        <p:tav tm="100000">
                                          <p:val>
                                            <p:fltVal val="1"/>
                                          </p:val>
                                        </p:tav>
                                      </p:tavLst>
                                    </p:anim>
                                    <p:anim calcmode="lin" valueType="num">
                                      <p:cBhvr>
                                        <p:cTn id="35" dur="500" fill="hold"/>
                                        <p:tgtEl>
                                          <p:spTgt spid="10"/>
                                        </p:tgtEl>
                                        <p:attrNameLst>
                                          <p:attrName>ppt_h</p:attrName>
                                        </p:attrNameLst>
                                      </p:cBhvr>
                                      <p:tavLst>
                                        <p:tav tm="0">
                                          <p:val>
                                            <p:strVal val="#ppt_h"/>
                                          </p:val>
                                        </p:tav>
                                        <p:tav tm="100000">
                                          <p:val>
                                            <p:strVal val="#ppt_h"/>
                                          </p:val>
                                        </p:tav>
                                      </p:tavLst>
                                    </p:anim>
                                  </p:childTnLst>
                                </p:cTn>
                              </p:par>
                            </p:childTnLst>
                          </p:cTn>
                        </p:par>
                        <p:par>
                          <p:cTn id="36" fill="hold">
                            <p:stCondLst>
                              <p:cond delay="3200"/>
                            </p:stCondLst>
                            <p:childTnLst>
                              <p:par>
                                <p:cTn id="37" presetID="2" presetClass="entr" presetSubtype="2"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1+#ppt_w/2"/>
                                          </p:val>
                                        </p:tav>
                                        <p:tav tm="100000">
                                          <p:val>
                                            <p:strVal val="#ppt_x"/>
                                          </p:val>
                                        </p:tav>
                                      </p:tavLst>
                                    </p:anim>
                                    <p:anim calcmode="lin" valueType="num">
                                      <p:cBhvr additive="base">
                                        <p:cTn id="40" dur="500" fill="hold"/>
                                        <p:tgtEl>
                                          <p:spTgt spid="6"/>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3075">
                                            <p:txEl>
                                              <p:pRg st="0" end="0"/>
                                            </p:txEl>
                                          </p:spTgt>
                                        </p:tgtEl>
                                        <p:attrNameLst>
                                          <p:attrName>style.visibility</p:attrName>
                                        </p:attrNameLst>
                                      </p:cBhvr>
                                      <p:to>
                                        <p:strVal val="visible"/>
                                      </p:to>
                                    </p:set>
                                    <p:anim calcmode="lin" valueType="num">
                                      <p:cBhvr additive="base">
                                        <p:cTn id="43" dur="500" fill="hold"/>
                                        <p:tgtEl>
                                          <p:spTgt spid="3075">
                                            <p:txEl>
                                              <p:pRg st="0" end="0"/>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3075">
                                            <p:txEl>
                                              <p:pRg st="0" end="0"/>
                                            </p:tx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3075">
                                            <p:txEl>
                                              <p:pRg st="1" end="1"/>
                                            </p:txEl>
                                          </p:spTgt>
                                        </p:tgtEl>
                                        <p:attrNameLst>
                                          <p:attrName>style.visibility</p:attrName>
                                        </p:attrNameLst>
                                      </p:cBhvr>
                                      <p:to>
                                        <p:strVal val="visible"/>
                                      </p:to>
                                    </p:set>
                                    <p:anim calcmode="lin" valueType="num">
                                      <p:cBhvr additive="base">
                                        <p:cTn id="47" dur="500" fill="hold"/>
                                        <p:tgtEl>
                                          <p:spTgt spid="3075">
                                            <p:txEl>
                                              <p:pRg st="1" end="1"/>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3075">
                                            <p:txEl>
                                              <p:pRg st="1" end="1"/>
                                            </p:txEl>
                                          </p:spTgt>
                                        </p:tgtEl>
                                        <p:attrNameLst>
                                          <p:attrName>ppt_y</p:attrName>
                                        </p:attrNameLst>
                                      </p:cBhvr>
                                      <p:tavLst>
                                        <p:tav tm="0">
                                          <p:val>
                                            <p:strVal val="#ppt_y"/>
                                          </p:val>
                                        </p:tav>
                                        <p:tav tm="100000">
                                          <p:val>
                                            <p:strVal val="#ppt_y"/>
                                          </p:val>
                                        </p:tav>
                                      </p:tavLst>
                                    </p:anim>
                                  </p:childTnLst>
                                </p:cTn>
                              </p:par>
                              <p:par>
                                <p:cTn id="49" presetID="10" presetClass="entr" presetSubtype="0" fill="hold" grpId="1"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500"/>
                                        <p:tgtEl>
                                          <p:spTgt spid="6"/>
                                        </p:tgtEl>
                                      </p:cBhvr>
                                    </p:animEffect>
                                  </p:childTnLst>
                                </p:cTn>
                              </p:par>
                              <p:par>
                                <p:cTn id="52" presetID="10" presetClass="entr" presetSubtype="0" fill="hold" grpId="1" nodeType="withEffect">
                                  <p:stCondLst>
                                    <p:cond delay="0"/>
                                  </p:stCondLst>
                                  <p:childTnLst>
                                    <p:set>
                                      <p:cBhvr>
                                        <p:cTn id="53" dur="1" fill="hold">
                                          <p:stCondLst>
                                            <p:cond delay="0"/>
                                          </p:stCondLst>
                                        </p:cTn>
                                        <p:tgtEl>
                                          <p:spTgt spid="3075">
                                            <p:txEl>
                                              <p:pRg st="0" end="0"/>
                                            </p:txEl>
                                          </p:spTgt>
                                        </p:tgtEl>
                                        <p:attrNameLst>
                                          <p:attrName>style.visibility</p:attrName>
                                        </p:attrNameLst>
                                      </p:cBhvr>
                                      <p:to>
                                        <p:strVal val="visible"/>
                                      </p:to>
                                    </p:set>
                                    <p:animEffect transition="in" filter="fade">
                                      <p:cBhvr>
                                        <p:cTn id="54" dur="500"/>
                                        <p:tgtEl>
                                          <p:spTgt spid="3075">
                                            <p:txEl>
                                              <p:pRg st="0" end="0"/>
                                            </p:txEl>
                                          </p:spTgt>
                                        </p:tgtEl>
                                      </p:cBhvr>
                                    </p:animEffect>
                                  </p:childTnLst>
                                </p:cTn>
                              </p:par>
                              <p:par>
                                <p:cTn id="55" presetID="10" presetClass="entr" presetSubtype="0" fill="hold" grpId="1" nodeType="withEffect">
                                  <p:stCondLst>
                                    <p:cond delay="0"/>
                                  </p:stCondLst>
                                  <p:childTnLst>
                                    <p:set>
                                      <p:cBhvr>
                                        <p:cTn id="56" dur="1" fill="hold">
                                          <p:stCondLst>
                                            <p:cond delay="0"/>
                                          </p:stCondLst>
                                        </p:cTn>
                                        <p:tgtEl>
                                          <p:spTgt spid="3075">
                                            <p:txEl>
                                              <p:pRg st="1" end="1"/>
                                            </p:txEl>
                                          </p:spTgt>
                                        </p:tgtEl>
                                        <p:attrNameLst>
                                          <p:attrName>style.visibility</p:attrName>
                                        </p:attrNameLst>
                                      </p:cBhvr>
                                      <p:to>
                                        <p:strVal val="visible"/>
                                      </p:to>
                                    </p:set>
                                    <p:animEffect transition="in" filter="fade">
                                      <p:cBhvr>
                                        <p:cTn id="57" dur="500"/>
                                        <p:tgtEl>
                                          <p:spTgt spid="30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4" grpId="1"/>
      <p:bldP spid="3074" grpId="2"/>
      <p:bldP spid="3075" grpId="0" build="p"/>
      <p:bldP spid="3075" grpId="1" build="p"/>
      <p:bldP spid="6" grpId="0" animBg="1"/>
      <p:bldP spid="6" grpId="1" animBg="1"/>
      <p:bldP spid="10" grpId="0"/>
      <p:bldP spid="11" grpId="0"/>
      <p:bldP spid="11" grpId="1"/>
      <p:bldP spid="12" grpId="0"/>
      <p:bldP spid="12" grpId="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643174" y="71438"/>
            <a:ext cx="3286116" cy="714356"/>
          </a:xfrm>
          <a:effectLst>
            <a:reflection blurRad="6350" stA="52000" endA="300" endPos="35000" dir="5400000" sy="-100000" algn="bl" rotWithShape="0"/>
          </a:effectLst>
        </p:spPr>
        <p:txBody>
          <a:bodyPr>
            <a:normAutofit/>
          </a:bodyPr>
          <a:lstStyle/>
          <a:p>
            <a:r>
              <a:rPr lang="en-US" altLang="zh-CN" sz="3200" dirty="0" smtClean="0"/>
              <a:t>Introduction</a:t>
            </a:r>
            <a:endParaRPr lang="en-US" altLang="zh-CN" sz="3200" dirty="0"/>
          </a:p>
        </p:txBody>
      </p:sp>
      <p:sp>
        <p:nvSpPr>
          <p:cNvPr id="4099" name="Text Box 3"/>
          <p:cNvSpPr txBox="1">
            <a:spLocks noChangeArrowheads="1"/>
          </p:cNvSpPr>
          <p:nvPr/>
        </p:nvSpPr>
        <p:spPr bwMode="auto">
          <a:xfrm>
            <a:off x="2289175" y="288925"/>
            <a:ext cx="152400" cy="365125"/>
          </a:xfrm>
          <a:prstGeom prst="rect">
            <a:avLst/>
          </a:prstGeom>
          <a:noFill/>
          <a:ln w="9525">
            <a:noFill/>
            <a:miter lim="800000"/>
            <a:headEnd/>
            <a:tailEnd/>
          </a:ln>
          <a:effectLst/>
        </p:spPr>
        <p:txBody>
          <a:bodyPr>
            <a:spAutoFit/>
          </a:bodyPr>
          <a:lstStyle/>
          <a:p>
            <a:endParaRPr lang="zh-CN" altLang="en-US" sz="1800"/>
          </a:p>
        </p:txBody>
      </p:sp>
      <p:sp>
        <p:nvSpPr>
          <p:cNvPr id="7" name="TextBox 6"/>
          <p:cNvSpPr txBox="1"/>
          <p:nvPr/>
        </p:nvSpPr>
        <p:spPr>
          <a:xfrm>
            <a:off x="357158" y="1000108"/>
            <a:ext cx="7429552" cy="5693866"/>
          </a:xfrm>
          <a:prstGeom prst="rect">
            <a:avLst/>
          </a:prstGeom>
          <a:noFill/>
        </p:spPr>
        <p:txBody>
          <a:bodyPr wrap="square" rtlCol="0">
            <a:spAutoFit/>
          </a:bodyPr>
          <a:lstStyle/>
          <a:p>
            <a:r>
              <a:rPr lang="en-US" altLang="zh-CN" sz="2800" dirty="0" smtClean="0"/>
              <a:t>    With the rapid development of Chinese economy, the current wastewater treatment system and mechanism need to be improved to meet the demand of environmental protection. </a:t>
            </a:r>
            <a:br>
              <a:rPr lang="en-US" altLang="zh-CN" sz="2800" dirty="0" smtClean="0"/>
            </a:br>
            <a:r>
              <a:rPr lang="en-US" altLang="zh-CN" sz="2800" dirty="0" smtClean="0"/>
              <a:t>    This presentation is divided into three parts: </a:t>
            </a:r>
          </a:p>
          <a:p>
            <a:r>
              <a:rPr lang="en-US" altLang="zh-CN" sz="2800" dirty="0" smtClean="0"/>
              <a:t>    The first part is the introduction of the present situation and problems of China urban wastewater management. This section will explore what we have achieved in wastewater treatment and some problems in the aspects of efficiency, industrialization and sustainability of wastewater. </a:t>
            </a:r>
            <a:endParaRPr lang="zh-CN" altLang="en-US" sz="2800" dirty="0"/>
          </a:p>
        </p:txBody>
      </p:sp>
      <p:sp>
        <p:nvSpPr>
          <p:cNvPr id="5" name="下箭头 4"/>
          <p:cNvSpPr/>
          <p:nvPr/>
        </p:nvSpPr>
        <p:spPr>
          <a:xfrm>
            <a:off x="8358214" y="6286496"/>
            <a:ext cx="642942" cy="5715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8257780" y="5857892"/>
            <a:ext cx="928662" cy="400110"/>
          </a:xfrm>
          <a:prstGeom prst="rect">
            <a:avLst/>
          </a:prstGeom>
          <a:noFill/>
        </p:spPr>
        <p:txBody>
          <a:bodyPr wrap="square" rtlCol="0">
            <a:spAutoFit/>
          </a:bodyPr>
          <a:lstStyle/>
          <a:p>
            <a:r>
              <a:rPr lang="en-US" altLang="zh-CN" dirty="0" smtClean="0">
                <a:solidFill>
                  <a:schemeClr val="bg2"/>
                </a:solidFill>
              </a:rPr>
              <a:t>1 of 2</a:t>
            </a:r>
            <a:endParaRPr lang="zh-CN" altLang="en-US" dirty="0">
              <a:solidFill>
                <a:schemeClr val="bg2"/>
              </a:solidFill>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anim calcmode="lin" valueType="num">
                                      <p:cBhvr>
                                        <p:cTn id="8" dur="500" fill="hold"/>
                                        <p:tgtEl>
                                          <p:spTgt spid="4098"/>
                                        </p:tgtEl>
                                        <p:attrNameLst>
                                          <p:attrName>ppt_w</p:attrName>
                                        </p:attrNameLst>
                                      </p:cBhvr>
                                      <p:tavLst>
                                        <p:tav tm="0" fmla="#ppt_w*sin(2.5*pi*$)">
                                          <p:val>
                                            <p:fltVal val="0"/>
                                          </p:val>
                                        </p:tav>
                                        <p:tav tm="100000">
                                          <p:val>
                                            <p:fltVal val="1"/>
                                          </p:val>
                                        </p:tav>
                                      </p:tavLst>
                                    </p:anim>
                                    <p:anim calcmode="lin" valueType="num">
                                      <p:cBhvr>
                                        <p:cTn id="9" dur="500" fill="hold"/>
                                        <p:tgtEl>
                                          <p:spTgt spid="4098"/>
                                        </p:tgtEl>
                                        <p:attrNameLst>
                                          <p:attrName>ppt_h</p:attrName>
                                        </p:attrNameLst>
                                      </p:cBhvr>
                                      <p:tavLst>
                                        <p:tav tm="0">
                                          <p:val>
                                            <p:strVal val="#ppt_h"/>
                                          </p:val>
                                        </p:tav>
                                        <p:tav tm="100000">
                                          <p:val>
                                            <p:strVal val="#ppt_h"/>
                                          </p:val>
                                        </p:tav>
                                      </p:tavLst>
                                    </p:anim>
                                  </p:childTnLst>
                                </p:cTn>
                              </p:par>
                            </p:childTnLst>
                          </p:cTn>
                        </p:par>
                        <p:par>
                          <p:cTn id="10" fill="hold">
                            <p:stCondLst>
                              <p:cond delay="105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anim calcmode="lin" valueType="num">
                                      <p:cBhvr>
                                        <p:cTn id="14" dur="500" fill="hold"/>
                                        <p:tgtEl>
                                          <p:spTgt spid="7"/>
                                        </p:tgtEl>
                                        <p:attrNameLst>
                                          <p:attrName>ppt_x</p:attrName>
                                        </p:attrNameLst>
                                      </p:cBhvr>
                                      <p:tavLst>
                                        <p:tav tm="0">
                                          <p:val>
                                            <p:strVal val="#ppt_x"/>
                                          </p:val>
                                        </p:tav>
                                        <p:tav tm="100000">
                                          <p:val>
                                            <p:strVal val="#ppt_x"/>
                                          </p:val>
                                        </p:tav>
                                      </p:tavLst>
                                    </p:anim>
                                    <p:anim calcmode="lin" valueType="num">
                                      <p:cBhvr>
                                        <p:cTn id="15"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643174" y="71438"/>
            <a:ext cx="3286116" cy="714356"/>
          </a:xfrm>
          <a:effectLst>
            <a:reflection blurRad="6350" stA="52000" endA="300" endPos="35000" dir="5400000" sy="-100000" algn="bl" rotWithShape="0"/>
          </a:effectLst>
        </p:spPr>
        <p:txBody>
          <a:bodyPr>
            <a:normAutofit/>
          </a:bodyPr>
          <a:lstStyle/>
          <a:p>
            <a:r>
              <a:rPr lang="en-US" altLang="zh-CN" sz="3200" dirty="0" smtClean="0"/>
              <a:t>Introduction</a:t>
            </a:r>
            <a:endParaRPr lang="en-US" altLang="zh-CN" sz="3200" dirty="0"/>
          </a:p>
        </p:txBody>
      </p:sp>
      <p:sp>
        <p:nvSpPr>
          <p:cNvPr id="4099" name="Text Box 3"/>
          <p:cNvSpPr txBox="1">
            <a:spLocks noChangeArrowheads="1"/>
          </p:cNvSpPr>
          <p:nvPr/>
        </p:nvSpPr>
        <p:spPr bwMode="auto">
          <a:xfrm>
            <a:off x="2289175" y="288925"/>
            <a:ext cx="152400" cy="365125"/>
          </a:xfrm>
          <a:prstGeom prst="rect">
            <a:avLst/>
          </a:prstGeom>
          <a:noFill/>
          <a:ln w="9525">
            <a:noFill/>
            <a:miter lim="800000"/>
            <a:headEnd/>
            <a:tailEnd/>
          </a:ln>
          <a:effectLst/>
        </p:spPr>
        <p:txBody>
          <a:bodyPr>
            <a:spAutoFit/>
          </a:bodyPr>
          <a:lstStyle/>
          <a:p>
            <a:endParaRPr lang="zh-CN" altLang="en-US" sz="1800"/>
          </a:p>
        </p:txBody>
      </p:sp>
      <p:sp>
        <p:nvSpPr>
          <p:cNvPr id="7" name="TextBox 6"/>
          <p:cNvSpPr txBox="1"/>
          <p:nvPr/>
        </p:nvSpPr>
        <p:spPr>
          <a:xfrm>
            <a:off x="285720" y="1214422"/>
            <a:ext cx="7786742" cy="5770811"/>
          </a:xfrm>
          <a:prstGeom prst="rect">
            <a:avLst/>
          </a:prstGeom>
          <a:noFill/>
        </p:spPr>
        <p:txBody>
          <a:bodyPr wrap="square" rtlCol="0">
            <a:spAutoFit/>
          </a:bodyPr>
          <a:lstStyle/>
          <a:p>
            <a:r>
              <a:rPr lang="en-US" altLang="zh-CN" sz="2800" dirty="0" smtClean="0"/>
              <a:t>    </a:t>
            </a:r>
            <a:r>
              <a:rPr lang="en-US" altLang="zh-CN" sz="3100" dirty="0" smtClean="0"/>
              <a:t>The second part will make an analysis of policy and legal problems in dealing with China urban wastewater management. This section will discuss these problems by exploring management methods, supervision system of enterprises based on field research. </a:t>
            </a:r>
          </a:p>
          <a:p>
            <a:r>
              <a:rPr lang="en-US" altLang="zh-CN" sz="3100" dirty="0" smtClean="0"/>
              <a:t>    The third part will put forward policy and legal advice for wastewater management. This section will propose the concept of sustainable wastewater governance. </a:t>
            </a:r>
            <a:endParaRPr lang="en-US" altLang="zh-CN" sz="3100" b="1" dirty="0" smtClean="0"/>
          </a:p>
          <a:p>
            <a:endParaRPr lang="zh-CN" altLang="en-US" sz="2800" dirty="0"/>
          </a:p>
        </p:txBody>
      </p:sp>
      <p:sp>
        <p:nvSpPr>
          <p:cNvPr id="5" name="下箭头 4"/>
          <p:cNvSpPr/>
          <p:nvPr/>
        </p:nvSpPr>
        <p:spPr>
          <a:xfrm>
            <a:off x="8358214" y="6286496"/>
            <a:ext cx="642942" cy="5715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5"/>
          <p:cNvSpPr txBox="1"/>
          <p:nvPr/>
        </p:nvSpPr>
        <p:spPr>
          <a:xfrm>
            <a:off x="8257780" y="5857892"/>
            <a:ext cx="928662" cy="400110"/>
          </a:xfrm>
          <a:prstGeom prst="rect">
            <a:avLst/>
          </a:prstGeom>
          <a:noFill/>
        </p:spPr>
        <p:txBody>
          <a:bodyPr wrap="square" rtlCol="0">
            <a:spAutoFit/>
          </a:bodyPr>
          <a:lstStyle/>
          <a:p>
            <a:r>
              <a:rPr lang="en-US" altLang="zh-CN" dirty="0" smtClean="0">
                <a:solidFill>
                  <a:schemeClr val="bg2"/>
                </a:solidFill>
              </a:rPr>
              <a:t>2 of 2</a:t>
            </a:r>
            <a:endParaRPr lang="zh-CN" altLang="en-US" dirty="0">
              <a:solidFill>
                <a:schemeClr val="bg2"/>
              </a:solidFill>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anim calcmode="lin" valueType="num">
                                      <p:cBhvr>
                                        <p:cTn id="8" dur="500" fill="hold"/>
                                        <p:tgtEl>
                                          <p:spTgt spid="4098"/>
                                        </p:tgtEl>
                                        <p:attrNameLst>
                                          <p:attrName>ppt_w</p:attrName>
                                        </p:attrNameLst>
                                      </p:cBhvr>
                                      <p:tavLst>
                                        <p:tav tm="0" fmla="#ppt_w*sin(2.5*pi*$)">
                                          <p:val>
                                            <p:fltVal val="0"/>
                                          </p:val>
                                        </p:tav>
                                        <p:tav tm="100000">
                                          <p:val>
                                            <p:fltVal val="1"/>
                                          </p:val>
                                        </p:tav>
                                      </p:tavLst>
                                    </p:anim>
                                    <p:anim calcmode="lin" valueType="num">
                                      <p:cBhvr>
                                        <p:cTn id="9" dur="500" fill="hold"/>
                                        <p:tgtEl>
                                          <p:spTgt spid="4098"/>
                                        </p:tgtEl>
                                        <p:attrNameLst>
                                          <p:attrName>ppt_h</p:attrName>
                                        </p:attrNameLst>
                                      </p:cBhvr>
                                      <p:tavLst>
                                        <p:tav tm="0">
                                          <p:val>
                                            <p:strVal val="#ppt_h"/>
                                          </p:val>
                                        </p:tav>
                                        <p:tav tm="100000">
                                          <p:val>
                                            <p:strVal val="#ppt_h"/>
                                          </p:val>
                                        </p:tav>
                                      </p:tavLst>
                                    </p:anim>
                                  </p:childTnLst>
                                </p:cTn>
                              </p:par>
                            </p:childTnLst>
                          </p:cTn>
                        </p:par>
                        <p:par>
                          <p:cTn id="10" fill="hold">
                            <p:stCondLst>
                              <p:cond delay="1050"/>
                            </p:stCondLst>
                            <p:childTnLst>
                              <p:par>
                                <p:cTn id="11" presetID="42" presetClass="entr" presetSubtype="0" fill="hold" nodeType="afterEffect">
                                  <p:stCondLst>
                                    <p:cond delay="0"/>
                                  </p:stCondLst>
                                  <p:childTnLst>
                                    <p:set>
                                      <p:cBhvr>
                                        <p:cTn id="12" dur="1" fill="hold">
                                          <p:stCondLst>
                                            <p:cond delay="0"/>
                                          </p:stCondLst>
                                        </p:cTn>
                                        <p:tgtEl>
                                          <p:spTgt spid="7">
                                            <p:txEl>
                                              <p:pRg st="0" end="0"/>
                                            </p:txEl>
                                          </p:spTgt>
                                        </p:tgtEl>
                                        <p:attrNameLst>
                                          <p:attrName>style.visibility</p:attrName>
                                        </p:attrNameLst>
                                      </p:cBhvr>
                                      <p:to>
                                        <p:strVal val="visible"/>
                                      </p:to>
                                    </p:set>
                                    <p:animEffect transition="in" filter="fade">
                                      <p:cBhvr>
                                        <p:cTn id="13" dur="500"/>
                                        <p:tgtEl>
                                          <p:spTgt spid="7">
                                            <p:txEl>
                                              <p:pRg st="0" end="0"/>
                                            </p:txEl>
                                          </p:spTgt>
                                        </p:tgtEl>
                                      </p:cBhvr>
                                    </p:animEffect>
                                    <p:anim calcmode="lin" valueType="num">
                                      <p:cBhvr>
                                        <p:cTn id="14"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550"/>
                            </p:stCondLst>
                            <p:childTnLst>
                              <p:par>
                                <p:cTn id="17" presetID="42" presetClass="entr" presetSubtype="0" fill="hold" nodeType="after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Effect transition="in" filter="fade">
                                      <p:cBhvr>
                                        <p:cTn id="19" dur="500"/>
                                        <p:tgtEl>
                                          <p:spTgt spid="7">
                                            <p:txEl>
                                              <p:pRg st="1" end="1"/>
                                            </p:txEl>
                                          </p:spTgt>
                                        </p:tgtEl>
                                      </p:cBhvr>
                                    </p:animEffect>
                                    <p:anim calcmode="lin" valueType="num">
                                      <p:cBhvr>
                                        <p:cTn id="20"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body" sz="half" idx="1"/>
          </p:nvPr>
        </p:nvSpPr>
        <p:spPr>
          <a:xfrm>
            <a:off x="214282" y="1857364"/>
            <a:ext cx="7643867" cy="3643338"/>
          </a:xfrm>
        </p:spPr>
        <p:txBody>
          <a:bodyPr>
            <a:normAutofit/>
          </a:bodyPr>
          <a:lstStyle/>
          <a:p>
            <a:pPr>
              <a:buNone/>
            </a:pPr>
            <a:r>
              <a:rPr lang="zh-CN" altLang="en-US" sz="2800" dirty="0" smtClean="0"/>
              <a:t>     China has made dramatic improvement in the perspectives of wastewater </a:t>
            </a:r>
            <a:r>
              <a:rPr lang="en-US" altLang="zh-CN" sz="2800" dirty="0" smtClean="0"/>
              <a:t>treatment</a:t>
            </a:r>
            <a:r>
              <a:rPr lang="zh-CN" altLang="en-US" sz="2800" dirty="0" smtClean="0"/>
              <a:t> facilities and its environment benefits during the implementation of “China</a:t>
            </a:r>
            <a:r>
              <a:rPr lang="en-US" altLang="zh-CN" sz="2800" dirty="0" smtClean="0"/>
              <a:t>’</a:t>
            </a:r>
            <a:r>
              <a:rPr lang="zh-CN" altLang="en-US" sz="2800" dirty="0" smtClean="0"/>
              <a:t>s eleventh five-year plan.</a:t>
            </a:r>
          </a:p>
        </p:txBody>
      </p:sp>
      <p:sp>
        <p:nvSpPr>
          <p:cNvPr id="6" name="Rectangle 2"/>
          <p:cNvSpPr>
            <a:spLocks noGrp="1" noChangeArrowheads="1"/>
          </p:cNvSpPr>
          <p:nvPr>
            <p:ph type="title"/>
          </p:nvPr>
        </p:nvSpPr>
        <p:spPr>
          <a:xfrm>
            <a:off x="571472" y="214290"/>
            <a:ext cx="7239000" cy="1034436"/>
          </a:xfrm>
        </p:spPr>
        <p:txBody>
          <a:bodyPr>
            <a:normAutofit/>
          </a:bodyPr>
          <a:lstStyle/>
          <a:p>
            <a:r>
              <a:rPr lang="en-US" altLang="zh-CN" sz="2800" dirty="0" smtClean="0"/>
              <a:t>1.1 </a:t>
            </a:r>
            <a:r>
              <a:rPr lang="zh-CN" altLang="en-US" sz="2800" dirty="0" smtClean="0"/>
              <a:t>Present situation of China’s urban wastewater treatment</a:t>
            </a:r>
            <a:endParaRPr lang="zh-CN" altLang="en-US" sz="2800" b="1"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ppt_w</p:attrName>
                                        </p:attrNameLst>
                                      </p:cBhvr>
                                      <p:tavLst>
                                        <p:tav tm="0" fmla="#ppt_w*sin(2.5*pi*$)">
                                          <p:val>
                                            <p:fltVal val="0"/>
                                          </p:val>
                                        </p:tav>
                                        <p:tav tm="100000">
                                          <p:val>
                                            <p:fltVal val="1"/>
                                          </p:val>
                                        </p:tav>
                                      </p:tavLst>
                                    </p:anim>
                                    <p:anim calcmode="lin" valueType="num">
                                      <p:cBhvr>
                                        <p:cTn id="9" dur="500" fill="hold"/>
                                        <p:tgtEl>
                                          <p:spTgt spid="6"/>
                                        </p:tgtEl>
                                        <p:attrNameLst>
                                          <p:attrName>ppt_h</p:attrName>
                                        </p:attrNameLst>
                                      </p:cBhvr>
                                      <p:tavLst>
                                        <p:tav tm="0">
                                          <p:val>
                                            <p:strVal val="#ppt_h"/>
                                          </p:val>
                                        </p:tav>
                                        <p:tav tm="100000">
                                          <p:val>
                                            <p:strVal val="#ppt_h"/>
                                          </p:val>
                                        </p:tav>
                                      </p:tavLst>
                                    </p:anim>
                                  </p:childTnLst>
                                </p:cTn>
                              </p:par>
                            </p:childTnLst>
                          </p:cTn>
                        </p:par>
                        <p:par>
                          <p:cTn id="10" fill="hold">
                            <p:stCondLst>
                              <p:cond delay="3050"/>
                            </p:stCondLst>
                            <p:childTnLst>
                              <p:par>
                                <p:cTn id="11" presetID="42" presetClass="entr" presetSubtype="0" fill="hold" grpId="0" nodeType="afterEffect">
                                  <p:stCondLst>
                                    <p:cond delay="0"/>
                                  </p:stCondLst>
                                  <p:childTnLst>
                                    <p:set>
                                      <p:cBhvr>
                                        <p:cTn id="12" dur="1" fill="hold">
                                          <p:stCondLst>
                                            <p:cond delay="0"/>
                                          </p:stCondLst>
                                        </p:cTn>
                                        <p:tgtEl>
                                          <p:spTgt spid="6146">
                                            <p:txEl>
                                              <p:pRg st="0" end="0"/>
                                            </p:txEl>
                                          </p:spTgt>
                                        </p:tgtEl>
                                        <p:attrNameLst>
                                          <p:attrName>style.visibility</p:attrName>
                                        </p:attrNameLst>
                                      </p:cBhvr>
                                      <p:to>
                                        <p:strVal val="visible"/>
                                      </p:to>
                                    </p:set>
                                    <p:animEffect transition="in" filter="fade">
                                      <p:cBhvr>
                                        <p:cTn id="13" dur="500"/>
                                        <p:tgtEl>
                                          <p:spTgt spid="6146">
                                            <p:txEl>
                                              <p:pRg st="0" end="0"/>
                                            </p:txEl>
                                          </p:spTgt>
                                        </p:tgtEl>
                                      </p:cBhvr>
                                    </p:animEffect>
                                    <p:anim calcmode="lin" valueType="num">
                                      <p:cBhvr>
                                        <p:cTn id="14" dur="500" fill="hold"/>
                                        <p:tgtEl>
                                          <p:spTgt spid="6146">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614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7" presetClass="exit" presetSubtype="0" fill="hold" grpId="1" nodeType="clickEffect">
                                  <p:stCondLst>
                                    <p:cond delay="0"/>
                                  </p:stCondLst>
                                  <p:childTnLst>
                                    <p:animEffect transition="out" filter="fade">
                                      <p:cBhvr>
                                        <p:cTn id="19" dur="500"/>
                                        <p:tgtEl>
                                          <p:spTgt spid="6146">
                                            <p:txEl>
                                              <p:pRg st="0" end="0"/>
                                            </p:txEl>
                                          </p:spTgt>
                                        </p:tgtEl>
                                      </p:cBhvr>
                                    </p:animEffect>
                                    <p:anim calcmode="lin" valueType="num">
                                      <p:cBhvr>
                                        <p:cTn id="20" dur="500"/>
                                        <p:tgtEl>
                                          <p:spTgt spid="6146">
                                            <p:txEl>
                                              <p:pRg st="0" end="0"/>
                                            </p:txEl>
                                          </p:spTgt>
                                        </p:tgtEl>
                                        <p:attrNameLst>
                                          <p:attrName>ppt_x</p:attrName>
                                        </p:attrNameLst>
                                      </p:cBhvr>
                                      <p:tavLst>
                                        <p:tav tm="0">
                                          <p:val>
                                            <p:strVal val="ppt_x"/>
                                          </p:val>
                                        </p:tav>
                                        <p:tav tm="100000">
                                          <p:val>
                                            <p:strVal val="ppt_x"/>
                                          </p:val>
                                        </p:tav>
                                      </p:tavLst>
                                    </p:anim>
                                    <p:anim calcmode="lin" valueType="num">
                                      <p:cBhvr>
                                        <p:cTn id="21" dur="500"/>
                                        <p:tgtEl>
                                          <p:spTgt spid="6146">
                                            <p:txEl>
                                              <p:pRg st="0" end="0"/>
                                            </p:txEl>
                                          </p:spTgt>
                                        </p:tgtEl>
                                        <p:attrNameLst>
                                          <p:attrName>ppt_y</p:attrName>
                                        </p:attrNameLst>
                                      </p:cBhvr>
                                      <p:tavLst>
                                        <p:tav tm="0">
                                          <p:val>
                                            <p:strVal val="ppt_y"/>
                                          </p:val>
                                        </p:tav>
                                        <p:tav tm="100000">
                                          <p:val>
                                            <p:strVal val="ppt_y-.1"/>
                                          </p:val>
                                        </p:tav>
                                      </p:tavLst>
                                    </p:anim>
                                    <p:set>
                                      <p:cBhvr>
                                        <p:cTn id="22" dur="1" fill="hold">
                                          <p:stCondLst>
                                            <p:cond delay="499"/>
                                          </p:stCondLst>
                                        </p:cTn>
                                        <p:tgtEl>
                                          <p:spTgt spid="6146">
                                            <p:txEl>
                                              <p:pRg st="0" end="0"/>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uild="p"/>
      <p:bldP spid="6146" grpId="1" build="p"/>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body" sz="half" idx="1"/>
          </p:nvPr>
        </p:nvSpPr>
        <p:spPr>
          <a:xfrm>
            <a:off x="571472" y="1643050"/>
            <a:ext cx="7318397" cy="642942"/>
          </a:xfrm>
        </p:spPr>
        <p:txBody>
          <a:bodyPr>
            <a:normAutofit/>
          </a:bodyPr>
          <a:lstStyle/>
          <a:p>
            <a:r>
              <a:rPr lang="zh-CN" altLang="en-US" sz="2400" dirty="0" smtClean="0"/>
              <a:t>Rapid increase of wastewater treatment facilities</a:t>
            </a:r>
            <a:endParaRPr lang="en-US" altLang="zh-CN" sz="2400" dirty="0" smtClean="0"/>
          </a:p>
        </p:txBody>
      </p:sp>
      <p:pic>
        <p:nvPicPr>
          <p:cNvPr id="6147" name="Picture 3" descr="图片11"/>
          <p:cNvPicPr>
            <a:picLocks noChangeAspect="1" noChangeArrowheads="1"/>
          </p:cNvPicPr>
          <p:nvPr/>
        </p:nvPicPr>
        <p:blipFill>
          <a:blip r:embed="rId2" cstate="print"/>
          <a:srcRect/>
          <a:stretch>
            <a:fillRect/>
          </a:stretch>
        </p:blipFill>
        <p:spPr bwMode="auto">
          <a:xfrm>
            <a:off x="1000100" y="2571744"/>
            <a:ext cx="6030927" cy="3516320"/>
          </a:xfrm>
          <a:prstGeom prst="rect">
            <a:avLst/>
          </a:prstGeom>
          <a:noFill/>
          <a:ln w="9525">
            <a:noFill/>
            <a:miter lim="800000"/>
            <a:headEnd/>
            <a:tailEnd/>
          </a:ln>
        </p:spPr>
      </p:pic>
      <p:sp>
        <p:nvSpPr>
          <p:cNvPr id="7" name="Rectangle 2"/>
          <p:cNvSpPr>
            <a:spLocks noGrp="1" noChangeArrowheads="1"/>
          </p:cNvSpPr>
          <p:nvPr>
            <p:ph type="title"/>
          </p:nvPr>
        </p:nvSpPr>
        <p:spPr>
          <a:xfrm>
            <a:off x="571472" y="214290"/>
            <a:ext cx="7239000" cy="1034436"/>
          </a:xfrm>
        </p:spPr>
        <p:txBody>
          <a:bodyPr>
            <a:normAutofit/>
          </a:bodyPr>
          <a:lstStyle/>
          <a:p>
            <a:endParaRPr lang="zh-CN" altLang="en-US" sz="28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146">
                                            <p:txEl>
                                              <p:pRg st="0" end="0"/>
                                            </p:txEl>
                                          </p:spTgt>
                                        </p:tgtEl>
                                        <p:attrNameLst>
                                          <p:attrName>style.visibility</p:attrName>
                                        </p:attrNameLst>
                                      </p:cBhvr>
                                      <p:to>
                                        <p:strVal val="visible"/>
                                      </p:to>
                                    </p:set>
                                    <p:animEffect transition="in" filter="fade">
                                      <p:cBhvr>
                                        <p:cTn id="7" dur="500"/>
                                        <p:tgtEl>
                                          <p:spTgt spid="6146">
                                            <p:txEl>
                                              <p:pRg st="0" end="0"/>
                                            </p:txEl>
                                          </p:spTgt>
                                        </p:tgtEl>
                                      </p:cBhvr>
                                    </p:animEffect>
                                    <p:anim calcmode="lin" valueType="num">
                                      <p:cBhvr>
                                        <p:cTn id="8" dur="500" fill="hold"/>
                                        <p:tgtEl>
                                          <p:spTgt spid="6146">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6146">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fade">
                                      <p:cBhvr>
                                        <p:cTn id="12" dur="500"/>
                                        <p:tgtEl>
                                          <p:spTgt spid="6147"/>
                                        </p:tgtEl>
                                      </p:cBhvr>
                                    </p:animEffect>
                                    <p:anim calcmode="lin" valueType="num">
                                      <p:cBhvr>
                                        <p:cTn id="13" dur="500" fill="hold"/>
                                        <p:tgtEl>
                                          <p:spTgt spid="6147"/>
                                        </p:tgtEl>
                                        <p:attrNameLst>
                                          <p:attrName>ppt_x</p:attrName>
                                        </p:attrNameLst>
                                      </p:cBhvr>
                                      <p:tavLst>
                                        <p:tav tm="0">
                                          <p:val>
                                            <p:strVal val="#ppt_x"/>
                                          </p:val>
                                        </p:tav>
                                        <p:tav tm="100000">
                                          <p:val>
                                            <p:strVal val="#ppt_x"/>
                                          </p:val>
                                        </p:tav>
                                      </p:tavLst>
                                    </p:anim>
                                    <p:anim calcmode="lin" valueType="num">
                                      <p:cBhvr>
                                        <p:cTn id="14" dur="5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xit" presetSubtype="0" fill="hold" grpId="1" nodeType="clickEffect">
                                  <p:stCondLst>
                                    <p:cond delay="0"/>
                                  </p:stCondLst>
                                  <p:childTnLst>
                                    <p:animEffect transition="out" filter="fade">
                                      <p:cBhvr>
                                        <p:cTn id="18" dur="500"/>
                                        <p:tgtEl>
                                          <p:spTgt spid="6146">
                                            <p:txEl>
                                              <p:pRg st="0" end="0"/>
                                            </p:txEl>
                                          </p:spTgt>
                                        </p:tgtEl>
                                      </p:cBhvr>
                                    </p:animEffect>
                                    <p:anim calcmode="lin" valueType="num">
                                      <p:cBhvr>
                                        <p:cTn id="19" dur="500"/>
                                        <p:tgtEl>
                                          <p:spTgt spid="6146">
                                            <p:txEl>
                                              <p:pRg st="0" end="0"/>
                                            </p:txEl>
                                          </p:spTgt>
                                        </p:tgtEl>
                                        <p:attrNameLst>
                                          <p:attrName>ppt_x</p:attrName>
                                        </p:attrNameLst>
                                      </p:cBhvr>
                                      <p:tavLst>
                                        <p:tav tm="0">
                                          <p:val>
                                            <p:strVal val="ppt_x"/>
                                          </p:val>
                                        </p:tav>
                                        <p:tav tm="100000">
                                          <p:val>
                                            <p:strVal val="ppt_x"/>
                                          </p:val>
                                        </p:tav>
                                      </p:tavLst>
                                    </p:anim>
                                    <p:anim calcmode="lin" valueType="num">
                                      <p:cBhvr>
                                        <p:cTn id="20" dur="500"/>
                                        <p:tgtEl>
                                          <p:spTgt spid="6146">
                                            <p:txEl>
                                              <p:pRg st="0" end="0"/>
                                            </p:txEl>
                                          </p:spTgt>
                                        </p:tgtEl>
                                        <p:attrNameLst>
                                          <p:attrName>ppt_y</p:attrName>
                                        </p:attrNameLst>
                                      </p:cBhvr>
                                      <p:tavLst>
                                        <p:tav tm="0">
                                          <p:val>
                                            <p:strVal val="ppt_y"/>
                                          </p:val>
                                        </p:tav>
                                        <p:tav tm="100000">
                                          <p:val>
                                            <p:strVal val="ppt_y-.1"/>
                                          </p:val>
                                        </p:tav>
                                      </p:tavLst>
                                    </p:anim>
                                    <p:set>
                                      <p:cBhvr>
                                        <p:cTn id="21" dur="1" fill="hold">
                                          <p:stCondLst>
                                            <p:cond delay="499"/>
                                          </p:stCondLst>
                                        </p:cTn>
                                        <p:tgtEl>
                                          <p:spTgt spid="6146">
                                            <p:txEl>
                                              <p:pRg st="0" end="0"/>
                                            </p:txEl>
                                          </p:spTgt>
                                        </p:tgtEl>
                                        <p:attrNameLst>
                                          <p:attrName>style.visibility</p:attrName>
                                        </p:attrNameLst>
                                      </p:cBhvr>
                                      <p:to>
                                        <p:strVal val="hidden"/>
                                      </p:to>
                                    </p:set>
                                  </p:childTnLst>
                                </p:cTn>
                              </p:par>
                              <p:par>
                                <p:cTn id="22" presetID="47" presetClass="exit" presetSubtype="0" fill="hold" nodeType="withEffect">
                                  <p:stCondLst>
                                    <p:cond delay="0"/>
                                  </p:stCondLst>
                                  <p:childTnLst>
                                    <p:animEffect transition="out" filter="fade">
                                      <p:cBhvr>
                                        <p:cTn id="23" dur="500"/>
                                        <p:tgtEl>
                                          <p:spTgt spid="6147"/>
                                        </p:tgtEl>
                                      </p:cBhvr>
                                    </p:animEffect>
                                    <p:anim calcmode="lin" valueType="num">
                                      <p:cBhvr>
                                        <p:cTn id="24" dur="500"/>
                                        <p:tgtEl>
                                          <p:spTgt spid="6147"/>
                                        </p:tgtEl>
                                        <p:attrNameLst>
                                          <p:attrName>ppt_x</p:attrName>
                                        </p:attrNameLst>
                                      </p:cBhvr>
                                      <p:tavLst>
                                        <p:tav tm="0">
                                          <p:val>
                                            <p:strVal val="ppt_x"/>
                                          </p:val>
                                        </p:tav>
                                        <p:tav tm="100000">
                                          <p:val>
                                            <p:strVal val="ppt_x"/>
                                          </p:val>
                                        </p:tav>
                                      </p:tavLst>
                                    </p:anim>
                                    <p:anim calcmode="lin" valueType="num">
                                      <p:cBhvr>
                                        <p:cTn id="25" dur="500"/>
                                        <p:tgtEl>
                                          <p:spTgt spid="6147"/>
                                        </p:tgtEl>
                                        <p:attrNameLst>
                                          <p:attrName>ppt_y</p:attrName>
                                        </p:attrNameLst>
                                      </p:cBhvr>
                                      <p:tavLst>
                                        <p:tav tm="0">
                                          <p:val>
                                            <p:strVal val="ppt_y"/>
                                          </p:val>
                                        </p:tav>
                                        <p:tav tm="100000">
                                          <p:val>
                                            <p:strVal val="ppt_y-.1"/>
                                          </p:val>
                                        </p:tav>
                                      </p:tavLst>
                                    </p:anim>
                                    <p:set>
                                      <p:cBhvr>
                                        <p:cTn id="26" dur="1" fill="hold">
                                          <p:stCondLst>
                                            <p:cond delay="499"/>
                                          </p:stCondLst>
                                        </p:cTn>
                                        <p:tgtEl>
                                          <p:spTgt spid="61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build="p"/>
      <p:bldP spid="6146" grpId="1"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171" name="Picture 3" descr="图片22"/>
          <p:cNvPicPr>
            <a:picLocks noChangeAspect="1" noChangeArrowheads="1"/>
          </p:cNvPicPr>
          <p:nvPr/>
        </p:nvPicPr>
        <p:blipFill>
          <a:blip r:embed="rId2" cstate="print"/>
          <a:srcRect/>
          <a:stretch>
            <a:fillRect/>
          </a:stretch>
        </p:blipFill>
        <p:spPr bwMode="auto">
          <a:xfrm>
            <a:off x="0" y="1928802"/>
            <a:ext cx="7704137" cy="4068762"/>
          </a:xfrm>
          <a:prstGeom prst="rect">
            <a:avLst/>
          </a:prstGeom>
          <a:noFill/>
          <a:ln w="9525">
            <a:noFill/>
            <a:miter lim="800000"/>
            <a:headEnd/>
            <a:tailEnd/>
          </a:ln>
          <a:effectLst/>
        </p:spPr>
      </p:pic>
      <p:sp>
        <p:nvSpPr>
          <p:cNvPr id="5" name="Rectangle 2"/>
          <p:cNvSpPr>
            <a:spLocks noGrp="1" noChangeArrowheads="1"/>
          </p:cNvSpPr>
          <p:nvPr>
            <p:ph type="body" sz="half" idx="1"/>
          </p:nvPr>
        </p:nvSpPr>
        <p:spPr>
          <a:xfrm>
            <a:off x="571472" y="857232"/>
            <a:ext cx="7318397" cy="928694"/>
          </a:xfrm>
        </p:spPr>
        <p:txBody>
          <a:bodyPr>
            <a:normAutofit/>
          </a:bodyPr>
          <a:lstStyle/>
          <a:p>
            <a:r>
              <a:rPr lang="en-US" altLang="zh-CN" sz="2400" dirty="0" smtClean="0"/>
              <a:t>Dramatic environment improvement </a:t>
            </a:r>
            <a:br>
              <a:rPr lang="en-US" altLang="zh-CN" sz="2400" dirty="0" smtClean="0"/>
            </a:br>
            <a:r>
              <a:rPr lang="en-US" altLang="zh-CN" sz="2400" dirty="0" smtClean="0"/>
              <a:t>of wastewater treatment facilities</a:t>
            </a:r>
          </a:p>
        </p:txBody>
      </p:sp>
      <p:sp>
        <p:nvSpPr>
          <p:cNvPr id="10" name="Rectangle 2"/>
          <p:cNvSpPr>
            <a:spLocks noGrp="1" noChangeArrowheads="1"/>
          </p:cNvSpPr>
          <p:nvPr>
            <p:ph type="title"/>
          </p:nvPr>
        </p:nvSpPr>
        <p:spPr>
          <a:xfrm>
            <a:off x="571472" y="214290"/>
            <a:ext cx="7239000" cy="142876"/>
          </a:xfrm>
        </p:spPr>
        <p:txBody>
          <a:bodyPr>
            <a:normAutofit fontScale="90000"/>
          </a:bodyPr>
          <a:lstStyle/>
          <a:p>
            <a:endParaRPr lang="zh-CN" altLang="en-US" sz="2800" b="1"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anim calcmode="lin" valueType="num">
                                      <p:cBhvr>
                                        <p:cTn id="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171"/>
                                        </p:tgtEl>
                                        <p:attrNameLst>
                                          <p:attrName>style.visibility</p:attrName>
                                        </p:attrNameLst>
                                      </p:cBhvr>
                                      <p:to>
                                        <p:strVal val="visible"/>
                                      </p:to>
                                    </p:set>
                                    <p:animEffect transition="in" filter="fade">
                                      <p:cBhvr>
                                        <p:cTn id="12" dur="500"/>
                                        <p:tgtEl>
                                          <p:spTgt spid="7171"/>
                                        </p:tgtEl>
                                      </p:cBhvr>
                                    </p:animEffect>
                                    <p:anim calcmode="lin" valueType="num">
                                      <p:cBhvr>
                                        <p:cTn id="13" dur="500" fill="hold"/>
                                        <p:tgtEl>
                                          <p:spTgt spid="7171"/>
                                        </p:tgtEl>
                                        <p:attrNameLst>
                                          <p:attrName>ppt_x</p:attrName>
                                        </p:attrNameLst>
                                      </p:cBhvr>
                                      <p:tavLst>
                                        <p:tav tm="0">
                                          <p:val>
                                            <p:strVal val="#ppt_x"/>
                                          </p:val>
                                        </p:tav>
                                        <p:tav tm="100000">
                                          <p:val>
                                            <p:strVal val="#ppt_x"/>
                                          </p:val>
                                        </p:tav>
                                      </p:tavLst>
                                    </p:anim>
                                    <p:anim calcmode="lin" valueType="num">
                                      <p:cBhvr>
                                        <p:cTn id="14" dur="500" fill="hold"/>
                                        <p:tgtEl>
                                          <p:spTgt spid="717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xit" presetSubtype="0" fill="hold" grpId="1" nodeType="clickEffect">
                                  <p:stCondLst>
                                    <p:cond delay="0"/>
                                  </p:stCondLst>
                                  <p:childTnLst>
                                    <p:animEffect transition="out" filter="fade">
                                      <p:cBhvr>
                                        <p:cTn id="18" dur="500"/>
                                        <p:tgtEl>
                                          <p:spTgt spid="5">
                                            <p:txEl>
                                              <p:pRg st="0" end="0"/>
                                            </p:txEl>
                                          </p:spTgt>
                                        </p:tgtEl>
                                      </p:cBhvr>
                                    </p:animEffect>
                                    <p:anim calcmode="lin" valueType="num">
                                      <p:cBhvr>
                                        <p:cTn id="19" dur="500"/>
                                        <p:tgtEl>
                                          <p:spTgt spid="5">
                                            <p:txEl>
                                              <p:pRg st="0" end="0"/>
                                            </p:txEl>
                                          </p:spTgt>
                                        </p:tgtEl>
                                        <p:attrNameLst>
                                          <p:attrName>ppt_x</p:attrName>
                                        </p:attrNameLst>
                                      </p:cBhvr>
                                      <p:tavLst>
                                        <p:tav tm="0">
                                          <p:val>
                                            <p:strVal val="ppt_x"/>
                                          </p:val>
                                        </p:tav>
                                        <p:tav tm="100000">
                                          <p:val>
                                            <p:strVal val="ppt_x"/>
                                          </p:val>
                                        </p:tav>
                                      </p:tavLst>
                                    </p:anim>
                                    <p:anim calcmode="lin" valueType="num">
                                      <p:cBhvr>
                                        <p:cTn id="20" dur="500"/>
                                        <p:tgtEl>
                                          <p:spTgt spid="5">
                                            <p:txEl>
                                              <p:pRg st="0" end="0"/>
                                            </p:txEl>
                                          </p:spTgt>
                                        </p:tgtEl>
                                        <p:attrNameLst>
                                          <p:attrName>ppt_y</p:attrName>
                                        </p:attrNameLst>
                                      </p:cBhvr>
                                      <p:tavLst>
                                        <p:tav tm="0">
                                          <p:val>
                                            <p:strVal val="ppt_y"/>
                                          </p:val>
                                        </p:tav>
                                        <p:tav tm="100000">
                                          <p:val>
                                            <p:strVal val="ppt_y-.1"/>
                                          </p:val>
                                        </p:tav>
                                      </p:tavLst>
                                    </p:anim>
                                    <p:set>
                                      <p:cBhvr>
                                        <p:cTn id="21" dur="1" fill="hold">
                                          <p:stCondLst>
                                            <p:cond delay="499"/>
                                          </p:stCondLst>
                                        </p:cTn>
                                        <p:tgtEl>
                                          <p:spTgt spid="5">
                                            <p:txEl>
                                              <p:pRg st="0" end="0"/>
                                            </p:txEl>
                                          </p:spTgt>
                                        </p:tgtEl>
                                        <p:attrNameLst>
                                          <p:attrName>style.visibility</p:attrName>
                                        </p:attrNameLst>
                                      </p:cBhvr>
                                      <p:to>
                                        <p:strVal val="hidden"/>
                                      </p:to>
                                    </p:set>
                                  </p:childTnLst>
                                </p:cTn>
                              </p:par>
                              <p:par>
                                <p:cTn id="22" presetID="47" presetClass="exit" presetSubtype="0" fill="hold" nodeType="withEffect">
                                  <p:stCondLst>
                                    <p:cond delay="0"/>
                                  </p:stCondLst>
                                  <p:childTnLst>
                                    <p:animEffect transition="out" filter="fade">
                                      <p:cBhvr>
                                        <p:cTn id="23" dur="500"/>
                                        <p:tgtEl>
                                          <p:spTgt spid="7171"/>
                                        </p:tgtEl>
                                      </p:cBhvr>
                                    </p:animEffect>
                                    <p:anim calcmode="lin" valueType="num">
                                      <p:cBhvr>
                                        <p:cTn id="24" dur="500"/>
                                        <p:tgtEl>
                                          <p:spTgt spid="7171"/>
                                        </p:tgtEl>
                                        <p:attrNameLst>
                                          <p:attrName>ppt_x</p:attrName>
                                        </p:attrNameLst>
                                      </p:cBhvr>
                                      <p:tavLst>
                                        <p:tav tm="0">
                                          <p:val>
                                            <p:strVal val="ppt_x"/>
                                          </p:val>
                                        </p:tav>
                                        <p:tav tm="100000">
                                          <p:val>
                                            <p:strVal val="ppt_x"/>
                                          </p:val>
                                        </p:tav>
                                      </p:tavLst>
                                    </p:anim>
                                    <p:anim calcmode="lin" valueType="num">
                                      <p:cBhvr>
                                        <p:cTn id="25" dur="500"/>
                                        <p:tgtEl>
                                          <p:spTgt spid="7171"/>
                                        </p:tgtEl>
                                        <p:attrNameLst>
                                          <p:attrName>ppt_y</p:attrName>
                                        </p:attrNameLst>
                                      </p:cBhvr>
                                      <p:tavLst>
                                        <p:tav tm="0">
                                          <p:val>
                                            <p:strVal val="ppt_y"/>
                                          </p:val>
                                        </p:tav>
                                        <p:tav tm="100000">
                                          <p:val>
                                            <p:strVal val="ppt_y-.1"/>
                                          </p:val>
                                        </p:tav>
                                      </p:tavLst>
                                    </p:anim>
                                    <p:set>
                                      <p:cBhvr>
                                        <p:cTn id="26" dur="1" fill="hold">
                                          <p:stCondLst>
                                            <p:cond delay="499"/>
                                          </p:stCondLst>
                                        </p:cTn>
                                        <p:tgtEl>
                                          <p:spTgt spid="71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5" grpId="1"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11" name="内容占位符 10"/>
          <p:cNvGraphicFramePr>
            <a:graphicFrameLocks noGrp="1"/>
          </p:cNvGraphicFramePr>
          <p:nvPr>
            <p:ph idx="1"/>
          </p:nvPr>
        </p:nvGraphicFramePr>
        <p:xfrm>
          <a:off x="642910" y="1643050"/>
          <a:ext cx="6786610" cy="45005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Rectangle 2"/>
          <p:cNvSpPr>
            <a:spLocks noGrp="1" noChangeArrowheads="1"/>
          </p:cNvSpPr>
          <p:nvPr>
            <p:ph type="title"/>
          </p:nvPr>
        </p:nvSpPr>
        <p:spPr>
          <a:xfrm>
            <a:off x="571472" y="214290"/>
            <a:ext cx="7239000" cy="1034436"/>
          </a:xfrm>
        </p:spPr>
        <p:txBody>
          <a:bodyPr>
            <a:normAutofit/>
          </a:bodyPr>
          <a:lstStyle/>
          <a:p>
            <a:r>
              <a:rPr lang="en-US" altLang="zh-CN" sz="2800" dirty="0" smtClean="0"/>
              <a:t>1.2 Existing problems in dealing with urban wastewater </a:t>
            </a:r>
            <a:r>
              <a:rPr lang="en-US" altLang="zh-CN" sz="2800" dirty="0" err="1" smtClean="0"/>
              <a:t>disposa</a:t>
            </a:r>
            <a:endParaRPr lang="en-US" altLang="zh-CN" sz="2800" dirty="0" smtClean="0"/>
          </a:p>
        </p:txBody>
      </p:sp>
      <p:grpSp>
        <p:nvGrpSpPr>
          <p:cNvPr id="7" name="组合 6"/>
          <p:cNvGrpSpPr/>
          <p:nvPr/>
        </p:nvGrpSpPr>
        <p:grpSpPr>
          <a:xfrm>
            <a:off x="2255791" y="2645703"/>
            <a:ext cx="5415714" cy="1566593"/>
            <a:chOff x="1755756" y="2036586"/>
            <a:chExt cx="5415714" cy="1566593"/>
          </a:xfrm>
        </p:grpSpPr>
        <p:sp>
          <p:nvSpPr>
            <p:cNvPr id="9" name="五边形 8"/>
            <p:cNvSpPr/>
            <p:nvPr/>
          </p:nvSpPr>
          <p:spPr>
            <a:xfrm rot="10800000">
              <a:off x="1755756" y="2036586"/>
              <a:ext cx="5415714" cy="1566593"/>
            </a:xfrm>
            <a:prstGeom prst="homePlat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五边形 4"/>
            <p:cNvSpPr/>
            <p:nvPr/>
          </p:nvSpPr>
          <p:spPr>
            <a:xfrm rot="21600000">
              <a:off x="2147407" y="2036586"/>
              <a:ext cx="5024063" cy="156659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0824" tIns="118110" rIns="220472" bIns="118110" numCol="1" spcCol="1270" anchor="ctr" anchorCtr="0">
              <a:noAutofit/>
            </a:bodyPr>
            <a:lstStyle/>
            <a:p>
              <a:pPr lvl="0" algn="ctr" defTabSz="1377950" rtl="0">
                <a:lnSpc>
                  <a:spcPct val="90000"/>
                </a:lnSpc>
                <a:spcBef>
                  <a:spcPct val="0"/>
                </a:spcBef>
                <a:spcAft>
                  <a:spcPct val="35000"/>
                </a:spcAft>
              </a:pPr>
              <a:r>
                <a:rPr lang="zh-CN" sz="3100" kern="1200" baseline="0" dirty="0" smtClean="0"/>
                <a:t>Existing problems in dealing with urban wastewater treatment</a:t>
              </a:r>
              <a:endParaRPr lang="en-US" sz="3100" kern="1200" baseline="0" dirty="0"/>
            </a:p>
          </p:txBody>
        </p:sp>
      </p:grpSp>
      <p:sp>
        <p:nvSpPr>
          <p:cNvPr id="8" name="椭圆 7"/>
          <p:cNvSpPr/>
          <p:nvPr/>
        </p:nvSpPr>
        <p:spPr>
          <a:xfrm>
            <a:off x="1472495" y="2645703"/>
            <a:ext cx="1566593" cy="1566593"/>
          </a:xfrm>
          <a:prstGeom prst="ellipse">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anim calcmode="lin" valueType="num">
                                      <p:cBhvr>
                                        <p:cTn id="8" dur="500" fill="hold"/>
                                        <p:tgtEl>
                                          <p:spTgt spid="7"/>
                                        </p:tgtEl>
                                        <p:attrNameLst>
                                          <p:attrName>ppt_x</p:attrName>
                                        </p:attrNameLst>
                                      </p:cBhvr>
                                      <p:tavLst>
                                        <p:tav tm="0">
                                          <p:val>
                                            <p:strVal val="#ppt_x"/>
                                          </p:val>
                                        </p:tav>
                                        <p:tav tm="100000">
                                          <p:val>
                                            <p:strVal val="#ppt_x"/>
                                          </p:val>
                                        </p:tav>
                                      </p:tavLst>
                                    </p:anim>
                                    <p:anim calcmode="lin" valueType="num">
                                      <p:cBhvr>
                                        <p:cTn id="9" dur="5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anim calcmode="lin" valueType="num">
                                      <p:cBhvr>
                                        <p:cTn id="13" dur="500" fill="hold"/>
                                        <p:tgtEl>
                                          <p:spTgt spid="8"/>
                                        </p:tgtEl>
                                        <p:attrNameLst>
                                          <p:attrName>ppt_x</p:attrName>
                                        </p:attrNameLst>
                                      </p:cBhvr>
                                      <p:tavLst>
                                        <p:tav tm="0">
                                          <p:val>
                                            <p:strVal val="#ppt_x"/>
                                          </p:val>
                                        </p:tav>
                                        <p:tav tm="100000">
                                          <p:val>
                                            <p:strVal val="#ppt_x"/>
                                          </p:val>
                                        </p:tav>
                                      </p:tavLst>
                                    </p:anim>
                                    <p:anim calcmode="lin" valueType="num">
                                      <p:cBhvr>
                                        <p:cTn id="14" dur="5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47" presetClass="exit" presetSubtype="0" fill="hold" nodeType="afterEffect">
                                  <p:stCondLst>
                                    <p:cond delay="500"/>
                                  </p:stCondLst>
                                  <p:childTnLst>
                                    <p:animEffect transition="out" filter="fade">
                                      <p:cBhvr>
                                        <p:cTn id="17" dur="500"/>
                                        <p:tgtEl>
                                          <p:spTgt spid="8"/>
                                        </p:tgtEl>
                                      </p:cBhvr>
                                    </p:animEffect>
                                    <p:anim calcmode="lin" valueType="num">
                                      <p:cBhvr>
                                        <p:cTn id="18" dur="500"/>
                                        <p:tgtEl>
                                          <p:spTgt spid="8"/>
                                        </p:tgtEl>
                                        <p:attrNameLst>
                                          <p:attrName>ppt_x</p:attrName>
                                        </p:attrNameLst>
                                      </p:cBhvr>
                                      <p:tavLst>
                                        <p:tav tm="0">
                                          <p:val>
                                            <p:strVal val="ppt_x"/>
                                          </p:val>
                                        </p:tav>
                                        <p:tav tm="100000">
                                          <p:val>
                                            <p:strVal val="ppt_x"/>
                                          </p:val>
                                        </p:tav>
                                      </p:tavLst>
                                    </p:anim>
                                    <p:anim calcmode="lin" valueType="num">
                                      <p:cBhvr>
                                        <p:cTn id="19" dur="500"/>
                                        <p:tgtEl>
                                          <p:spTgt spid="8"/>
                                        </p:tgtEl>
                                        <p:attrNameLst>
                                          <p:attrName>ppt_y</p:attrName>
                                        </p:attrNameLst>
                                      </p:cBhvr>
                                      <p:tavLst>
                                        <p:tav tm="0">
                                          <p:val>
                                            <p:strVal val="ppt_y"/>
                                          </p:val>
                                        </p:tav>
                                        <p:tav tm="100000">
                                          <p:val>
                                            <p:strVal val="ppt_y-.1"/>
                                          </p:val>
                                        </p:tav>
                                      </p:tavLst>
                                    </p:anim>
                                    <p:set>
                                      <p:cBhvr>
                                        <p:cTn id="20" dur="1" fill="hold">
                                          <p:stCondLst>
                                            <p:cond delay="499"/>
                                          </p:stCondLst>
                                        </p:cTn>
                                        <p:tgtEl>
                                          <p:spTgt spid="8"/>
                                        </p:tgtEl>
                                        <p:attrNameLst>
                                          <p:attrName>style.visibility</p:attrName>
                                        </p:attrNameLst>
                                      </p:cBhvr>
                                      <p:to>
                                        <p:strVal val="hidden"/>
                                      </p:to>
                                    </p:set>
                                  </p:childTnLst>
                                </p:cTn>
                              </p:par>
                              <p:par>
                                <p:cTn id="21" presetID="47" presetClass="exit" presetSubtype="0" fill="hold" nodeType="withEffect">
                                  <p:stCondLst>
                                    <p:cond delay="500"/>
                                  </p:stCondLst>
                                  <p:childTnLst>
                                    <p:animEffect transition="out" filter="fade">
                                      <p:cBhvr>
                                        <p:cTn id="22" dur="500"/>
                                        <p:tgtEl>
                                          <p:spTgt spid="7"/>
                                        </p:tgtEl>
                                      </p:cBhvr>
                                    </p:animEffect>
                                    <p:anim calcmode="lin" valueType="num">
                                      <p:cBhvr>
                                        <p:cTn id="23" dur="500"/>
                                        <p:tgtEl>
                                          <p:spTgt spid="7"/>
                                        </p:tgtEl>
                                        <p:attrNameLst>
                                          <p:attrName>ppt_x</p:attrName>
                                        </p:attrNameLst>
                                      </p:cBhvr>
                                      <p:tavLst>
                                        <p:tav tm="0">
                                          <p:val>
                                            <p:strVal val="ppt_x"/>
                                          </p:val>
                                        </p:tav>
                                        <p:tav tm="100000">
                                          <p:val>
                                            <p:strVal val="ppt_x"/>
                                          </p:val>
                                        </p:tav>
                                      </p:tavLst>
                                    </p:anim>
                                    <p:anim calcmode="lin" valueType="num">
                                      <p:cBhvr>
                                        <p:cTn id="24" dur="500"/>
                                        <p:tgtEl>
                                          <p:spTgt spid="7"/>
                                        </p:tgtEl>
                                        <p:attrNameLst>
                                          <p:attrName>ppt_y</p:attrName>
                                        </p:attrNameLst>
                                      </p:cBhvr>
                                      <p:tavLst>
                                        <p:tav tm="0">
                                          <p:val>
                                            <p:strVal val="ppt_y"/>
                                          </p:val>
                                        </p:tav>
                                        <p:tav tm="100000">
                                          <p:val>
                                            <p:strVal val="ppt_y-.1"/>
                                          </p:val>
                                        </p:tav>
                                      </p:tavLst>
                                    </p:anim>
                                    <p:set>
                                      <p:cBhvr>
                                        <p:cTn id="25" dur="1" fill="hold">
                                          <p:stCondLst>
                                            <p:cond delay="499"/>
                                          </p:stCondLst>
                                        </p:cTn>
                                        <p:tgtEl>
                                          <p:spTgt spid="7"/>
                                        </p:tgtEl>
                                        <p:attrNameLst>
                                          <p:attrName>style.visibility</p:attrName>
                                        </p:attrNameLst>
                                      </p:cBhvr>
                                      <p:to>
                                        <p:strVal val="hidden"/>
                                      </p:to>
                                    </p:set>
                                  </p:childTnLst>
                                </p:cTn>
                              </p:par>
                              <p:par>
                                <p:cTn id="26" presetID="45" presetClass="entr" presetSubtype="0" fill="hold" grpId="0" nodeType="with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anim calcmode="lin" valueType="num">
                                      <p:cBhvr>
                                        <p:cTn id="29" dur="500" fill="hold"/>
                                        <p:tgtEl>
                                          <p:spTgt spid="10"/>
                                        </p:tgtEl>
                                        <p:attrNameLst>
                                          <p:attrName>ppt_w</p:attrName>
                                        </p:attrNameLst>
                                      </p:cBhvr>
                                      <p:tavLst>
                                        <p:tav tm="0" fmla="#ppt_w*sin(2.5*pi*$)">
                                          <p:val>
                                            <p:fltVal val="0"/>
                                          </p:val>
                                        </p:tav>
                                        <p:tav tm="100000">
                                          <p:val>
                                            <p:fltVal val="1"/>
                                          </p:val>
                                        </p:tav>
                                      </p:tavLst>
                                    </p:anim>
                                    <p:anim calcmode="lin" valueType="num">
                                      <p:cBhvr>
                                        <p:cTn id="30" dur="500" fill="hold"/>
                                        <p:tgtEl>
                                          <p:spTgt spid="10"/>
                                        </p:tgtEl>
                                        <p:attrNameLst>
                                          <p:attrName>ppt_h</p:attrName>
                                        </p:attrNameLst>
                                      </p:cBhvr>
                                      <p:tavLst>
                                        <p:tav tm="0">
                                          <p:val>
                                            <p:strVal val="#ppt_h"/>
                                          </p:val>
                                        </p:tav>
                                        <p:tav tm="100000">
                                          <p:val>
                                            <p:strVal val="#ppt_h"/>
                                          </p:val>
                                        </p:tav>
                                      </p:tavLst>
                                    </p:anim>
                                  </p:childTnLst>
                                </p:cTn>
                              </p:par>
                            </p:childTnLst>
                          </p:cTn>
                        </p:par>
                        <p:par>
                          <p:cTn id="31" fill="hold">
                            <p:stCondLst>
                              <p:cond delay="3650"/>
                            </p:stCondLst>
                            <p:childTnLst>
                              <p:par>
                                <p:cTn id="32" presetID="42" presetClass="entr" presetSubtype="0" fill="hold" grpId="0" nodeType="afterEffect">
                                  <p:stCondLst>
                                    <p:cond delay="0"/>
                                  </p:stCondLst>
                                  <p:childTnLst>
                                    <p:set>
                                      <p:cBhvr>
                                        <p:cTn id="33" dur="1" fill="hold">
                                          <p:stCondLst>
                                            <p:cond delay="0"/>
                                          </p:stCondLst>
                                        </p:cTn>
                                        <p:tgtEl>
                                          <p:spTgt spid="11">
                                            <p:graphicEl>
                                              <a:dgm id="{AD659465-17BB-4154-9E3B-DDB7D93F7D51}"/>
                                            </p:graphicEl>
                                          </p:spTgt>
                                        </p:tgtEl>
                                        <p:attrNameLst>
                                          <p:attrName>style.visibility</p:attrName>
                                        </p:attrNameLst>
                                      </p:cBhvr>
                                      <p:to>
                                        <p:strVal val="visible"/>
                                      </p:to>
                                    </p:set>
                                    <p:animEffect transition="in" filter="fade">
                                      <p:cBhvr>
                                        <p:cTn id="34" dur="500"/>
                                        <p:tgtEl>
                                          <p:spTgt spid="11">
                                            <p:graphicEl>
                                              <a:dgm id="{AD659465-17BB-4154-9E3B-DDB7D93F7D51}"/>
                                            </p:graphicEl>
                                          </p:spTgt>
                                        </p:tgtEl>
                                      </p:cBhvr>
                                    </p:animEffect>
                                    <p:anim calcmode="lin" valueType="num">
                                      <p:cBhvr>
                                        <p:cTn id="35" dur="500" fill="hold"/>
                                        <p:tgtEl>
                                          <p:spTgt spid="11">
                                            <p:graphicEl>
                                              <a:dgm id="{AD659465-17BB-4154-9E3B-DDB7D93F7D51}"/>
                                            </p:graphicEl>
                                          </p:spTgt>
                                        </p:tgtEl>
                                        <p:attrNameLst>
                                          <p:attrName>ppt_x</p:attrName>
                                        </p:attrNameLst>
                                      </p:cBhvr>
                                      <p:tavLst>
                                        <p:tav tm="0">
                                          <p:val>
                                            <p:strVal val="#ppt_x"/>
                                          </p:val>
                                        </p:tav>
                                        <p:tav tm="100000">
                                          <p:val>
                                            <p:strVal val="#ppt_x"/>
                                          </p:val>
                                        </p:tav>
                                      </p:tavLst>
                                    </p:anim>
                                    <p:anim calcmode="lin" valueType="num">
                                      <p:cBhvr>
                                        <p:cTn id="36" dur="500" fill="hold"/>
                                        <p:tgtEl>
                                          <p:spTgt spid="11">
                                            <p:graphicEl>
                                              <a:dgm id="{AD659465-17BB-4154-9E3B-DDB7D93F7D51}"/>
                                            </p:graphicEl>
                                          </p:spTgt>
                                        </p:tgtEl>
                                        <p:attrNameLst>
                                          <p:attrName>ppt_y</p:attrName>
                                        </p:attrNameLst>
                                      </p:cBhvr>
                                      <p:tavLst>
                                        <p:tav tm="0">
                                          <p:val>
                                            <p:strVal val="#ppt_y+.1"/>
                                          </p:val>
                                        </p:tav>
                                        <p:tav tm="100000">
                                          <p:val>
                                            <p:strVal val="#ppt_y"/>
                                          </p:val>
                                        </p:tav>
                                      </p:tavLst>
                                    </p:anim>
                                  </p:childTnLst>
                                </p:cTn>
                              </p:par>
                            </p:childTnLst>
                          </p:cTn>
                        </p:par>
                        <p:par>
                          <p:cTn id="37" fill="hold">
                            <p:stCondLst>
                              <p:cond delay="4150"/>
                            </p:stCondLst>
                            <p:childTnLst>
                              <p:par>
                                <p:cTn id="38" presetID="42" presetClass="entr" presetSubtype="0" fill="hold" grpId="0" nodeType="afterEffect">
                                  <p:stCondLst>
                                    <p:cond delay="0"/>
                                  </p:stCondLst>
                                  <p:childTnLst>
                                    <p:set>
                                      <p:cBhvr>
                                        <p:cTn id="39" dur="1" fill="hold">
                                          <p:stCondLst>
                                            <p:cond delay="0"/>
                                          </p:stCondLst>
                                        </p:cTn>
                                        <p:tgtEl>
                                          <p:spTgt spid="11">
                                            <p:graphicEl>
                                              <a:dgm id="{6092E622-A5DC-4CCB-9B47-7F20A2F83FF4}"/>
                                            </p:graphicEl>
                                          </p:spTgt>
                                        </p:tgtEl>
                                        <p:attrNameLst>
                                          <p:attrName>style.visibility</p:attrName>
                                        </p:attrNameLst>
                                      </p:cBhvr>
                                      <p:to>
                                        <p:strVal val="visible"/>
                                      </p:to>
                                    </p:set>
                                    <p:animEffect transition="in" filter="fade">
                                      <p:cBhvr>
                                        <p:cTn id="40" dur="500"/>
                                        <p:tgtEl>
                                          <p:spTgt spid="11">
                                            <p:graphicEl>
                                              <a:dgm id="{6092E622-A5DC-4CCB-9B47-7F20A2F83FF4}"/>
                                            </p:graphicEl>
                                          </p:spTgt>
                                        </p:tgtEl>
                                      </p:cBhvr>
                                    </p:animEffect>
                                    <p:anim calcmode="lin" valueType="num">
                                      <p:cBhvr>
                                        <p:cTn id="41" dur="500" fill="hold"/>
                                        <p:tgtEl>
                                          <p:spTgt spid="11">
                                            <p:graphicEl>
                                              <a:dgm id="{6092E622-A5DC-4CCB-9B47-7F20A2F83FF4}"/>
                                            </p:graphicEl>
                                          </p:spTgt>
                                        </p:tgtEl>
                                        <p:attrNameLst>
                                          <p:attrName>ppt_x</p:attrName>
                                        </p:attrNameLst>
                                      </p:cBhvr>
                                      <p:tavLst>
                                        <p:tav tm="0">
                                          <p:val>
                                            <p:strVal val="#ppt_x"/>
                                          </p:val>
                                        </p:tav>
                                        <p:tav tm="100000">
                                          <p:val>
                                            <p:strVal val="#ppt_x"/>
                                          </p:val>
                                        </p:tav>
                                      </p:tavLst>
                                    </p:anim>
                                    <p:anim calcmode="lin" valueType="num">
                                      <p:cBhvr>
                                        <p:cTn id="42" dur="500" fill="hold"/>
                                        <p:tgtEl>
                                          <p:spTgt spid="11">
                                            <p:graphicEl>
                                              <a:dgm id="{6092E622-A5DC-4CCB-9B47-7F20A2F83FF4}"/>
                                            </p:graphicEl>
                                          </p:spTgt>
                                        </p:tgtEl>
                                        <p:attrNameLst>
                                          <p:attrName>ppt_y</p:attrName>
                                        </p:attrNameLst>
                                      </p:cBhvr>
                                      <p:tavLst>
                                        <p:tav tm="0">
                                          <p:val>
                                            <p:strVal val="#ppt_y+.1"/>
                                          </p:val>
                                        </p:tav>
                                        <p:tav tm="100000">
                                          <p:val>
                                            <p:strVal val="#ppt_y"/>
                                          </p:val>
                                        </p:tav>
                                      </p:tavLst>
                                    </p:anim>
                                  </p:childTnLst>
                                </p:cTn>
                              </p:par>
                            </p:childTnLst>
                          </p:cTn>
                        </p:par>
                        <p:par>
                          <p:cTn id="43" fill="hold">
                            <p:stCondLst>
                              <p:cond delay="4650"/>
                            </p:stCondLst>
                            <p:childTnLst>
                              <p:par>
                                <p:cTn id="44" presetID="42" presetClass="entr" presetSubtype="0" fill="hold" grpId="0" nodeType="afterEffect">
                                  <p:stCondLst>
                                    <p:cond delay="0"/>
                                  </p:stCondLst>
                                  <p:childTnLst>
                                    <p:set>
                                      <p:cBhvr>
                                        <p:cTn id="45" dur="1" fill="hold">
                                          <p:stCondLst>
                                            <p:cond delay="0"/>
                                          </p:stCondLst>
                                        </p:cTn>
                                        <p:tgtEl>
                                          <p:spTgt spid="11">
                                            <p:graphicEl>
                                              <a:dgm id="{6A116F48-6FFF-422F-AA40-95BD143F025C}"/>
                                            </p:graphicEl>
                                          </p:spTgt>
                                        </p:tgtEl>
                                        <p:attrNameLst>
                                          <p:attrName>style.visibility</p:attrName>
                                        </p:attrNameLst>
                                      </p:cBhvr>
                                      <p:to>
                                        <p:strVal val="visible"/>
                                      </p:to>
                                    </p:set>
                                    <p:animEffect transition="in" filter="fade">
                                      <p:cBhvr>
                                        <p:cTn id="46" dur="500"/>
                                        <p:tgtEl>
                                          <p:spTgt spid="11">
                                            <p:graphicEl>
                                              <a:dgm id="{6A116F48-6FFF-422F-AA40-95BD143F025C}"/>
                                            </p:graphicEl>
                                          </p:spTgt>
                                        </p:tgtEl>
                                      </p:cBhvr>
                                    </p:animEffect>
                                    <p:anim calcmode="lin" valueType="num">
                                      <p:cBhvr>
                                        <p:cTn id="47" dur="500" fill="hold"/>
                                        <p:tgtEl>
                                          <p:spTgt spid="11">
                                            <p:graphicEl>
                                              <a:dgm id="{6A116F48-6FFF-422F-AA40-95BD143F025C}"/>
                                            </p:graphicEl>
                                          </p:spTgt>
                                        </p:tgtEl>
                                        <p:attrNameLst>
                                          <p:attrName>ppt_x</p:attrName>
                                        </p:attrNameLst>
                                      </p:cBhvr>
                                      <p:tavLst>
                                        <p:tav tm="0">
                                          <p:val>
                                            <p:strVal val="#ppt_x"/>
                                          </p:val>
                                        </p:tav>
                                        <p:tav tm="100000">
                                          <p:val>
                                            <p:strVal val="#ppt_x"/>
                                          </p:val>
                                        </p:tav>
                                      </p:tavLst>
                                    </p:anim>
                                    <p:anim calcmode="lin" valueType="num">
                                      <p:cBhvr>
                                        <p:cTn id="48" dur="500" fill="hold"/>
                                        <p:tgtEl>
                                          <p:spTgt spid="11">
                                            <p:graphicEl>
                                              <a:dgm id="{6A116F48-6FFF-422F-AA40-95BD143F025C}"/>
                                            </p:graphicEl>
                                          </p:spTgt>
                                        </p:tgtEl>
                                        <p:attrNameLst>
                                          <p:attrName>ppt_y</p:attrName>
                                        </p:attrNameLst>
                                      </p:cBhvr>
                                      <p:tavLst>
                                        <p:tav tm="0">
                                          <p:val>
                                            <p:strVal val="#ppt_y+.1"/>
                                          </p:val>
                                        </p:tav>
                                        <p:tav tm="100000">
                                          <p:val>
                                            <p:strVal val="#ppt_y"/>
                                          </p:val>
                                        </p:tav>
                                      </p:tavLst>
                                    </p:anim>
                                  </p:childTnLst>
                                </p:cTn>
                              </p:par>
                            </p:childTnLst>
                          </p:cTn>
                        </p:par>
                        <p:par>
                          <p:cTn id="49" fill="hold">
                            <p:stCondLst>
                              <p:cond delay="5150"/>
                            </p:stCondLst>
                            <p:childTnLst>
                              <p:par>
                                <p:cTn id="50" presetID="42" presetClass="entr" presetSubtype="0" fill="hold" grpId="0" nodeType="afterEffect">
                                  <p:stCondLst>
                                    <p:cond delay="0"/>
                                  </p:stCondLst>
                                  <p:childTnLst>
                                    <p:set>
                                      <p:cBhvr>
                                        <p:cTn id="51" dur="1" fill="hold">
                                          <p:stCondLst>
                                            <p:cond delay="0"/>
                                          </p:stCondLst>
                                        </p:cTn>
                                        <p:tgtEl>
                                          <p:spTgt spid="11">
                                            <p:graphicEl>
                                              <a:dgm id="{855237E5-5B5E-4D85-AC36-1AA520DAF5CD}"/>
                                            </p:graphicEl>
                                          </p:spTgt>
                                        </p:tgtEl>
                                        <p:attrNameLst>
                                          <p:attrName>style.visibility</p:attrName>
                                        </p:attrNameLst>
                                      </p:cBhvr>
                                      <p:to>
                                        <p:strVal val="visible"/>
                                      </p:to>
                                    </p:set>
                                    <p:animEffect transition="in" filter="fade">
                                      <p:cBhvr>
                                        <p:cTn id="52" dur="500"/>
                                        <p:tgtEl>
                                          <p:spTgt spid="11">
                                            <p:graphicEl>
                                              <a:dgm id="{855237E5-5B5E-4D85-AC36-1AA520DAF5CD}"/>
                                            </p:graphicEl>
                                          </p:spTgt>
                                        </p:tgtEl>
                                      </p:cBhvr>
                                    </p:animEffect>
                                    <p:anim calcmode="lin" valueType="num">
                                      <p:cBhvr>
                                        <p:cTn id="53" dur="500" fill="hold"/>
                                        <p:tgtEl>
                                          <p:spTgt spid="11">
                                            <p:graphicEl>
                                              <a:dgm id="{855237E5-5B5E-4D85-AC36-1AA520DAF5CD}"/>
                                            </p:graphicEl>
                                          </p:spTgt>
                                        </p:tgtEl>
                                        <p:attrNameLst>
                                          <p:attrName>ppt_x</p:attrName>
                                        </p:attrNameLst>
                                      </p:cBhvr>
                                      <p:tavLst>
                                        <p:tav tm="0">
                                          <p:val>
                                            <p:strVal val="#ppt_x"/>
                                          </p:val>
                                        </p:tav>
                                        <p:tav tm="100000">
                                          <p:val>
                                            <p:strVal val="#ppt_x"/>
                                          </p:val>
                                        </p:tav>
                                      </p:tavLst>
                                    </p:anim>
                                    <p:anim calcmode="lin" valueType="num">
                                      <p:cBhvr>
                                        <p:cTn id="54" dur="500" fill="hold"/>
                                        <p:tgtEl>
                                          <p:spTgt spid="11">
                                            <p:graphicEl>
                                              <a:dgm id="{855237E5-5B5E-4D85-AC36-1AA520DAF5CD}"/>
                                            </p:graphicEl>
                                          </p:spTgt>
                                        </p:tgtEl>
                                        <p:attrNameLst>
                                          <p:attrName>ppt_y</p:attrName>
                                        </p:attrNameLst>
                                      </p:cBhvr>
                                      <p:tavLst>
                                        <p:tav tm="0">
                                          <p:val>
                                            <p:strVal val="#ppt_y+.1"/>
                                          </p:val>
                                        </p:tav>
                                        <p:tav tm="100000">
                                          <p:val>
                                            <p:strVal val="#ppt_y"/>
                                          </p:val>
                                        </p:tav>
                                      </p:tavLst>
                                    </p:anim>
                                  </p:childTnLst>
                                </p:cTn>
                              </p:par>
                            </p:childTnLst>
                          </p:cTn>
                        </p:par>
                        <p:par>
                          <p:cTn id="55" fill="hold">
                            <p:stCondLst>
                              <p:cond delay="5650"/>
                            </p:stCondLst>
                            <p:childTnLst>
                              <p:par>
                                <p:cTn id="56" presetID="42" presetClass="entr" presetSubtype="0" fill="hold" grpId="0" nodeType="afterEffect">
                                  <p:stCondLst>
                                    <p:cond delay="0"/>
                                  </p:stCondLst>
                                  <p:childTnLst>
                                    <p:set>
                                      <p:cBhvr>
                                        <p:cTn id="57" dur="1" fill="hold">
                                          <p:stCondLst>
                                            <p:cond delay="0"/>
                                          </p:stCondLst>
                                        </p:cTn>
                                        <p:tgtEl>
                                          <p:spTgt spid="11">
                                            <p:graphicEl>
                                              <a:dgm id="{2EAD1258-9E6B-49F2-8402-D8C867DF25EF}"/>
                                            </p:graphicEl>
                                          </p:spTgt>
                                        </p:tgtEl>
                                        <p:attrNameLst>
                                          <p:attrName>style.visibility</p:attrName>
                                        </p:attrNameLst>
                                      </p:cBhvr>
                                      <p:to>
                                        <p:strVal val="visible"/>
                                      </p:to>
                                    </p:set>
                                    <p:animEffect transition="in" filter="fade">
                                      <p:cBhvr>
                                        <p:cTn id="58" dur="500"/>
                                        <p:tgtEl>
                                          <p:spTgt spid="11">
                                            <p:graphicEl>
                                              <a:dgm id="{2EAD1258-9E6B-49F2-8402-D8C867DF25EF}"/>
                                            </p:graphicEl>
                                          </p:spTgt>
                                        </p:tgtEl>
                                      </p:cBhvr>
                                    </p:animEffect>
                                    <p:anim calcmode="lin" valueType="num">
                                      <p:cBhvr>
                                        <p:cTn id="59" dur="500" fill="hold"/>
                                        <p:tgtEl>
                                          <p:spTgt spid="11">
                                            <p:graphicEl>
                                              <a:dgm id="{2EAD1258-9E6B-49F2-8402-D8C867DF25EF}"/>
                                            </p:graphicEl>
                                          </p:spTgt>
                                        </p:tgtEl>
                                        <p:attrNameLst>
                                          <p:attrName>ppt_x</p:attrName>
                                        </p:attrNameLst>
                                      </p:cBhvr>
                                      <p:tavLst>
                                        <p:tav tm="0">
                                          <p:val>
                                            <p:strVal val="#ppt_x"/>
                                          </p:val>
                                        </p:tav>
                                        <p:tav tm="100000">
                                          <p:val>
                                            <p:strVal val="#ppt_x"/>
                                          </p:val>
                                        </p:tav>
                                      </p:tavLst>
                                    </p:anim>
                                    <p:anim calcmode="lin" valueType="num">
                                      <p:cBhvr>
                                        <p:cTn id="60" dur="500" fill="hold"/>
                                        <p:tgtEl>
                                          <p:spTgt spid="11">
                                            <p:graphicEl>
                                              <a:dgm id="{2EAD1258-9E6B-49F2-8402-D8C867DF25EF}"/>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71472" y="-24"/>
            <a:ext cx="7239000" cy="1143000"/>
          </a:xfrm>
        </p:spPr>
        <p:txBody>
          <a:bodyPr>
            <a:normAutofit/>
          </a:bodyPr>
          <a:lstStyle/>
          <a:p>
            <a:r>
              <a:rPr lang="en-US" altLang="zh-CN" sz="2800" dirty="0" smtClean="0"/>
              <a:t>Unbalanced regional wastewater treatment capacity</a:t>
            </a:r>
            <a:endParaRPr lang="en-US" altLang="zh-CN" sz="2800" dirty="0"/>
          </a:p>
        </p:txBody>
      </p:sp>
      <p:sp>
        <p:nvSpPr>
          <p:cNvPr id="6" name="TextBox 5"/>
          <p:cNvSpPr txBox="1"/>
          <p:nvPr/>
        </p:nvSpPr>
        <p:spPr>
          <a:xfrm>
            <a:off x="571472" y="1571612"/>
            <a:ext cx="7143800" cy="4493538"/>
          </a:xfrm>
          <a:prstGeom prst="rect">
            <a:avLst/>
          </a:prstGeom>
          <a:noFill/>
        </p:spPr>
        <p:txBody>
          <a:bodyPr wrap="square" rtlCol="0">
            <a:spAutoFit/>
          </a:bodyPr>
          <a:lstStyle/>
          <a:p>
            <a:r>
              <a:rPr lang="en-US" altLang="zh-CN" sz="2600" dirty="0" smtClean="0"/>
              <a:t>     According to statistics, among 665 city, 141 of them haven't built wastewater treatment plants, these cities mainly located in Northeast and middle parts of China. The reality is that the water environment pollution in these areas is more serious.  Among 1,600 counties, 72% of it has not built wastewater treatment plants, which caused the treatment rate very low, only 32%, less than half of the urban wastewater treatment capacity;  More than 17,000 towns do not have wastewater disposal facilities. </a:t>
            </a:r>
            <a:endParaRPr lang="zh-CN" altLang="en-US" sz="2600" dirty="0" smtClean="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9218"/>
                                        </p:tgtEl>
                                        <p:attrNameLst>
                                          <p:attrName>style.visibility</p:attrName>
                                        </p:attrNameLst>
                                      </p:cBhvr>
                                      <p:to>
                                        <p:strVal val="visible"/>
                                      </p:to>
                                    </p:set>
                                    <p:animEffect transition="in" filter="fade">
                                      <p:cBhvr>
                                        <p:cTn id="7" dur="500"/>
                                        <p:tgtEl>
                                          <p:spTgt spid="9218"/>
                                        </p:tgtEl>
                                      </p:cBhvr>
                                    </p:animEffect>
                                    <p:anim calcmode="lin" valueType="num">
                                      <p:cBhvr>
                                        <p:cTn id="8" dur="500" fill="hold"/>
                                        <p:tgtEl>
                                          <p:spTgt spid="9218"/>
                                        </p:tgtEl>
                                        <p:attrNameLst>
                                          <p:attrName>ppt_w</p:attrName>
                                        </p:attrNameLst>
                                      </p:cBhvr>
                                      <p:tavLst>
                                        <p:tav tm="0" fmla="#ppt_w*sin(2.5*pi*$)">
                                          <p:val>
                                            <p:fltVal val="0"/>
                                          </p:val>
                                        </p:tav>
                                        <p:tav tm="100000">
                                          <p:val>
                                            <p:fltVal val="1"/>
                                          </p:val>
                                        </p:tav>
                                      </p:tavLst>
                                    </p:anim>
                                    <p:anim calcmode="lin" valueType="num">
                                      <p:cBhvr>
                                        <p:cTn id="9" dur="500" fill="hold"/>
                                        <p:tgtEl>
                                          <p:spTgt spid="9218"/>
                                        </p:tgtEl>
                                        <p:attrNameLst>
                                          <p:attrName>ppt_h</p:attrName>
                                        </p:attrNameLst>
                                      </p:cBhvr>
                                      <p:tavLst>
                                        <p:tav tm="0">
                                          <p:val>
                                            <p:strVal val="#ppt_h"/>
                                          </p:val>
                                        </p:tav>
                                        <p:tav tm="100000">
                                          <p:val>
                                            <p:strVal val="#ppt_h"/>
                                          </p:val>
                                        </p:tav>
                                      </p:tavLst>
                                    </p:anim>
                                  </p:childTnLst>
                                </p:cTn>
                              </p:par>
                            </p:childTnLst>
                          </p:cTn>
                        </p:par>
                        <p:par>
                          <p:cTn id="10" fill="hold">
                            <p:stCondLst>
                              <p:cond delay="27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00034" y="0"/>
            <a:ext cx="8229600" cy="1143000"/>
          </a:xfrm>
        </p:spPr>
        <p:txBody>
          <a:bodyPr vert="horz" lIns="45720" tIns="0" rIns="45720" bIns="0" anchor="b" anchorCtr="0">
            <a:normAutofit/>
          </a:bodyPr>
          <a:lstStyle/>
          <a:p>
            <a:r>
              <a:rPr lang="en-US" altLang="zh-CN" sz="2400" dirty="0" smtClean="0"/>
              <a:t>Low rate of centralized wastewater </a:t>
            </a:r>
            <a:br>
              <a:rPr lang="en-US" altLang="zh-CN" sz="2400" dirty="0" smtClean="0"/>
            </a:br>
            <a:r>
              <a:rPr lang="en-US" altLang="zh-CN" sz="2400" dirty="0" smtClean="0"/>
              <a:t>treatment and low load rate</a:t>
            </a:r>
          </a:p>
        </p:txBody>
      </p:sp>
      <p:sp>
        <p:nvSpPr>
          <p:cNvPr id="10243" name="Rectangle 3"/>
          <p:cNvSpPr>
            <a:spLocks noGrp="1" noChangeArrowheads="1"/>
          </p:cNvSpPr>
          <p:nvPr>
            <p:ph type="body" sz="half" idx="1"/>
          </p:nvPr>
        </p:nvSpPr>
        <p:spPr>
          <a:xfrm>
            <a:off x="357158" y="1214422"/>
            <a:ext cx="7715304" cy="5143536"/>
          </a:xfrm>
        </p:spPr>
        <p:txBody>
          <a:bodyPr>
            <a:noAutofit/>
          </a:bodyPr>
          <a:lstStyle/>
          <a:p>
            <a:pPr marL="0" indent="0">
              <a:spcBef>
                <a:spcPts val="0"/>
              </a:spcBef>
              <a:buFontTx/>
              <a:buNone/>
            </a:pPr>
            <a:r>
              <a:rPr lang="zh-CN" altLang="en-US" sz="2100" dirty="0" smtClean="0"/>
              <a:t>     </a:t>
            </a:r>
            <a:r>
              <a:rPr lang="zh-CN" altLang="en-US" sz="2200" dirty="0" smtClean="0"/>
              <a:t>Though China has increased 65 million tons </a:t>
            </a:r>
            <a:r>
              <a:rPr lang="en-US" altLang="zh-CN" sz="2200" dirty="0" smtClean="0"/>
              <a:t>wastewater emission </a:t>
            </a:r>
            <a:r>
              <a:rPr lang="zh-CN" altLang="en-US" sz="2200" dirty="0" smtClean="0"/>
              <a:t>per day, the urban centralized wastewater treatment rate only increased from 52.95% to 75.25%, still remaining at a lower level. Meanwhile, the related wastewater treatment system needs </a:t>
            </a:r>
            <a:r>
              <a:rPr lang="en-US" altLang="zh-CN" sz="2200" dirty="0" smtClean="0"/>
              <a:t>to be </a:t>
            </a:r>
            <a:r>
              <a:rPr lang="zh-CN" altLang="en-US" sz="2200" dirty="0" smtClean="0"/>
              <a:t>improv</a:t>
            </a:r>
            <a:r>
              <a:rPr lang="en-US" altLang="zh-CN" sz="2200" dirty="0" err="1" smtClean="0"/>
              <a:t>ed</a:t>
            </a:r>
            <a:r>
              <a:rPr lang="zh-CN" altLang="en-US" sz="2200" dirty="0" smtClean="0"/>
              <a:t>. In many areas, especially in mid- western parts, it is difficult to build wastewater treatment plants, but more difficult to run it even after being built. In the period of "11th five-year” period,  the average load rate of national wastewater treatment plants has increased 6.2 percentage points, reached 77%, but some areas such as Hainan, Guizhou, Jiangxi, Jiangsu, Guangxi, Hunan, Shanxi, Helongjian, the average load rate is lower than the national average load, which occupied ¼ of total national provinces and autonomous regions.</a:t>
            </a:r>
            <a:endParaRPr lang="zh-CN" altLang="en-US" sz="22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0242"/>
                                        </p:tgtEl>
                                        <p:attrNameLst>
                                          <p:attrName>style.visibility</p:attrName>
                                        </p:attrNameLst>
                                      </p:cBhvr>
                                      <p:to>
                                        <p:strVal val="visible"/>
                                      </p:to>
                                    </p:set>
                                    <p:animEffect transition="in" filter="fade">
                                      <p:cBhvr>
                                        <p:cTn id="7" dur="500"/>
                                        <p:tgtEl>
                                          <p:spTgt spid="10242"/>
                                        </p:tgtEl>
                                      </p:cBhvr>
                                    </p:animEffect>
                                    <p:anim calcmode="lin" valueType="num">
                                      <p:cBhvr>
                                        <p:cTn id="8" dur="500" fill="hold"/>
                                        <p:tgtEl>
                                          <p:spTgt spid="10242"/>
                                        </p:tgtEl>
                                        <p:attrNameLst>
                                          <p:attrName>ppt_w</p:attrName>
                                        </p:attrNameLst>
                                      </p:cBhvr>
                                      <p:tavLst>
                                        <p:tav tm="0" fmla="#ppt_w*sin(2.5*pi*$)">
                                          <p:val>
                                            <p:fltVal val="0"/>
                                          </p:val>
                                        </p:tav>
                                        <p:tav tm="100000">
                                          <p:val>
                                            <p:fltVal val="1"/>
                                          </p:val>
                                        </p:tav>
                                      </p:tavLst>
                                    </p:anim>
                                    <p:anim calcmode="lin" valueType="num">
                                      <p:cBhvr>
                                        <p:cTn id="9" dur="500" fill="hold"/>
                                        <p:tgtEl>
                                          <p:spTgt spid="10242"/>
                                        </p:tgtEl>
                                        <p:attrNameLst>
                                          <p:attrName>ppt_h</p:attrName>
                                        </p:attrNameLst>
                                      </p:cBhvr>
                                      <p:tavLst>
                                        <p:tav tm="0">
                                          <p:val>
                                            <p:strVal val="#ppt_h"/>
                                          </p:val>
                                        </p:tav>
                                        <p:tav tm="100000">
                                          <p:val>
                                            <p:strVal val="#ppt_h"/>
                                          </p:val>
                                        </p:tav>
                                      </p:tavLst>
                                    </p:anim>
                                  </p:childTnLst>
                                </p:cTn>
                              </p:par>
                            </p:childTnLst>
                          </p:cTn>
                        </p:par>
                        <p:par>
                          <p:cTn id="10" fill="hold">
                            <p:stCondLst>
                              <p:cond delay="3100"/>
                            </p:stCondLst>
                            <p:childTnLst>
                              <p:par>
                                <p:cTn id="11" presetID="42" presetClass="entr" presetSubtype="0" fill="hold" grpId="0" nodeType="afterEffect">
                                  <p:stCondLst>
                                    <p:cond delay="0"/>
                                  </p:stCondLst>
                                  <p:childTnLst>
                                    <p:set>
                                      <p:cBhvr>
                                        <p:cTn id="12" dur="1" fill="hold">
                                          <p:stCondLst>
                                            <p:cond delay="0"/>
                                          </p:stCondLst>
                                        </p:cTn>
                                        <p:tgtEl>
                                          <p:spTgt spid="10243">
                                            <p:txEl>
                                              <p:pRg st="0" end="0"/>
                                            </p:txEl>
                                          </p:spTgt>
                                        </p:tgtEl>
                                        <p:attrNameLst>
                                          <p:attrName>style.visibility</p:attrName>
                                        </p:attrNameLst>
                                      </p:cBhvr>
                                      <p:to>
                                        <p:strVal val="visible"/>
                                      </p:to>
                                    </p:set>
                                    <p:animEffect transition="in" filter="fade">
                                      <p:cBhvr>
                                        <p:cTn id="13" dur="500"/>
                                        <p:tgtEl>
                                          <p:spTgt spid="10243">
                                            <p:txEl>
                                              <p:pRg st="0" end="0"/>
                                            </p:txEl>
                                          </p:spTgt>
                                        </p:tgtEl>
                                      </p:cBhvr>
                                    </p:animEffect>
                                    <p:anim calcmode="lin" valueType="num">
                                      <p:cBhvr>
                                        <p:cTn id="14" dur="500" fill="hold"/>
                                        <p:tgtEl>
                                          <p:spTgt spid="10243">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1024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28596" y="500042"/>
            <a:ext cx="7239000" cy="748684"/>
          </a:xfrm>
        </p:spPr>
        <p:txBody>
          <a:bodyPr>
            <a:noAutofit/>
          </a:bodyPr>
          <a:lstStyle/>
          <a:p>
            <a:r>
              <a:rPr lang="en-US" altLang="zh-CN" sz="3200" dirty="0" smtClean="0"/>
              <a:t>End-of-Pipe wastewater treatment</a:t>
            </a:r>
            <a:endParaRPr lang="en-US" altLang="zh-CN" sz="3200" dirty="0"/>
          </a:p>
        </p:txBody>
      </p:sp>
      <p:sp>
        <p:nvSpPr>
          <p:cNvPr id="11267" name="Rectangle 3"/>
          <p:cNvSpPr>
            <a:spLocks noGrp="1" noChangeArrowheads="1"/>
          </p:cNvSpPr>
          <p:nvPr>
            <p:ph idx="1"/>
          </p:nvPr>
        </p:nvSpPr>
        <p:spPr>
          <a:xfrm>
            <a:off x="142844" y="1357298"/>
            <a:ext cx="7858180" cy="5072098"/>
          </a:xfrm>
        </p:spPr>
        <p:txBody>
          <a:bodyPr>
            <a:noAutofit/>
          </a:bodyPr>
          <a:lstStyle/>
          <a:p>
            <a:pPr marL="0" indent="0">
              <a:spcBef>
                <a:spcPts val="0"/>
              </a:spcBef>
              <a:buFontTx/>
              <a:buNone/>
            </a:pPr>
            <a:r>
              <a:rPr lang="zh-CN" altLang="en-US" sz="2400" dirty="0" smtClean="0"/>
              <a:t>     On one hand, the source controlling is not strict enough. The industrial wastewater pretreatment facility does not operate normally. The Phenomenon of secret emissions is widespread. </a:t>
            </a:r>
          </a:p>
          <a:p>
            <a:pPr marL="0" indent="0">
              <a:spcBef>
                <a:spcPts val="0"/>
              </a:spcBef>
              <a:buFontTx/>
              <a:buNone/>
            </a:pPr>
            <a:r>
              <a:rPr lang="zh-CN" altLang="en-US" sz="2400" dirty="0" smtClean="0"/>
              <a:t>     On the other hand, decentralized wastewater treatment focusing on the source control is an effective mode to realize the re-use of the wastewater. But, it is very difficult to promote the decentralized wastewater treatment in China. Because China mainly concentrated on centralized wastewater treatment, investing lots of resources to construct large-scale wastewater treatment plants</a:t>
            </a:r>
            <a:r>
              <a:rPr lang="en-US" altLang="zh-CN" sz="2400" dirty="0" smtClean="0"/>
              <a:t>,</a:t>
            </a:r>
            <a:r>
              <a:rPr lang="zh-CN" altLang="en-US" sz="2400" dirty="0" smtClean="0"/>
              <a:t> many wastewater treatment plants have been built but seldom used.</a:t>
            </a:r>
            <a:endParaRPr lang="zh-CN" altLang="en-US" sz="24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1266"/>
                                        </p:tgtEl>
                                        <p:attrNameLst>
                                          <p:attrName>style.visibility</p:attrName>
                                        </p:attrNameLst>
                                      </p:cBhvr>
                                      <p:to>
                                        <p:strVal val="visible"/>
                                      </p:to>
                                    </p:set>
                                    <p:animEffect transition="in" filter="fade">
                                      <p:cBhvr>
                                        <p:cTn id="7" dur="500"/>
                                        <p:tgtEl>
                                          <p:spTgt spid="11266"/>
                                        </p:tgtEl>
                                      </p:cBhvr>
                                    </p:animEffect>
                                    <p:anim calcmode="lin" valueType="num">
                                      <p:cBhvr>
                                        <p:cTn id="8" dur="500" fill="hold"/>
                                        <p:tgtEl>
                                          <p:spTgt spid="11266"/>
                                        </p:tgtEl>
                                        <p:attrNameLst>
                                          <p:attrName>ppt_w</p:attrName>
                                        </p:attrNameLst>
                                      </p:cBhvr>
                                      <p:tavLst>
                                        <p:tav tm="0" fmla="#ppt_w*sin(2.5*pi*$)">
                                          <p:val>
                                            <p:fltVal val="0"/>
                                          </p:val>
                                        </p:tav>
                                        <p:tav tm="100000">
                                          <p:val>
                                            <p:fltVal val="1"/>
                                          </p:val>
                                        </p:tav>
                                      </p:tavLst>
                                    </p:anim>
                                    <p:anim calcmode="lin" valueType="num">
                                      <p:cBhvr>
                                        <p:cTn id="9" dur="500" fill="hold"/>
                                        <p:tgtEl>
                                          <p:spTgt spid="11266"/>
                                        </p:tgtEl>
                                        <p:attrNameLst>
                                          <p:attrName>ppt_h</p:attrName>
                                        </p:attrNameLst>
                                      </p:cBhvr>
                                      <p:tavLst>
                                        <p:tav tm="0">
                                          <p:val>
                                            <p:strVal val="#ppt_h"/>
                                          </p:val>
                                        </p:tav>
                                        <p:tav tm="100000">
                                          <p:val>
                                            <p:strVal val="#ppt_h"/>
                                          </p:val>
                                        </p:tav>
                                      </p:tavLst>
                                    </p:anim>
                                  </p:childTnLst>
                                </p:cTn>
                              </p:par>
                            </p:childTnLst>
                          </p:cTn>
                        </p:par>
                        <p:par>
                          <p:cTn id="10" fill="hold">
                            <p:stCondLst>
                              <p:cond delay="1950"/>
                            </p:stCondLst>
                            <p:childTnLst>
                              <p:par>
                                <p:cTn id="11" presetID="42" presetClass="entr" presetSubtype="0" fill="hold" grpId="0" nodeType="afterEffect">
                                  <p:stCondLst>
                                    <p:cond delay="0"/>
                                  </p:stCondLst>
                                  <p:childTnLst>
                                    <p:set>
                                      <p:cBhvr>
                                        <p:cTn id="12" dur="1" fill="hold">
                                          <p:stCondLst>
                                            <p:cond delay="0"/>
                                          </p:stCondLst>
                                        </p:cTn>
                                        <p:tgtEl>
                                          <p:spTgt spid="11267">
                                            <p:txEl>
                                              <p:pRg st="0" end="0"/>
                                            </p:txEl>
                                          </p:spTgt>
                                        </p:tgtEl>
                                        <p:attrNameLst>
                                          <p:attrName>style.visibility</p:attrName>
                                        </p:attrNameLst>
                                      </p:cBhvr>
                                      <p:to>
                                        <p:strVal val="visible"/>
                                      </p:to>
                                    </p:set>
                                    <p:animEffect transition="in" filter="fade">
                                      <p:cBhvr>
                                        <p:cTn id="13" dur="500"/>
                                        <p:tgtEl>
                                          <p:spTgt spid="11267">
                                            <p:txEl>
                                              <p:pRg st="0" end="0"/>
                                            </p:txEl>
                                          </p:spTgt>
                                        </p:tgtEl>
                                      </p:cBhvr>
                                    </p:animEffect>
                                    <p:anim calcmode="lin" valueType="num">
                                      <p:cBhvr>
                                        <p:cTn id="14" dur="500" fill="hold"/>
                                        <p:tgtEl>
                                          <p:spTgt spid="11267">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11267">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450"/>
                            </p:stCondLst>
                            <p:childTnLst>
                              <p:par>
                                <p:cTn id="17" presetID="42" presetClass="entr" presetSubtype="0" fill="hold" grpId="0" nodeType="afterEffect">
                                  <p:stCondLst>
                                    <p:cond delay="0"/>
                                  </p:stCondLst>
                                  <p:childTnLst>
                                    <p:set>
                                      <p:cBhvr>
                                        <p:cTn id="18" dur="1" fill="hold">
                                          <p:stCondLst>
                                            <p:cond delay="0"/>
                                          </p:stCondLst>
                                        </p:cTn>
                                        <p:tgtEl>
                                          <p:spTgt spid="11267">
                                            <p:txEl>
                                              <p:pRg st="1" end="1"/>
                                            </p:txEl>
                                          </p:spTgt>
                                        </p:tgtEl>
                                        <p:attrNameLst>
                                          <p:attrName>style.visibility</p:attrName>
                                        </p:attrNameLst>
                                      </p:cBhvr>
                                      <p:to>
                                        <p:strVal val="visible"/>
                                      </p:to>
                                    </p:set>
                                    <p:animEffect transition="in" filter="fade">
                                      <p:cBhvr>
                                        <p:cTn id="19" dur="500"/>
                                        <p:tgtEl>
                                          <p:spTgt spid="11267">
                                            <p:txEl>
                                              <p:pRg st="1" end="1"/>
                                            </p:txEl>
                                          </p:spTgt>
                                        </p:tgtEl>
                                      </p:cBhvr>
                                    </p:animEffect>
                                    <p:anim calcmode="lin" valueType="num">
                                      <p:cBhvr>
                                        <p:cTn id="20" dur="500" fill="hold"/>
                                        <p:tgtEl>
                                          <p:spTgt spid="11267">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1126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00034" y="285728"/>
            <a:ext cx="7239000" cy="605808"/>
          </a:xfrm>
        </p:spPr>
        <p:txBody>
          <a:bodyPr>
            <a:normAutofit/>
          </a:bodyPr>
          <a:lstStyle/>
          <a:p>
            <a:r>
              <a:rPr lang="en-US" altLang="zh-CN" sz="3600" dirty="0" err="1" smtClean="0"/>
              <a:t>Insustainability</a:t>
            </a:r>
            <a:endParaRPr lang="en-US" altLang="zh-CN" sz="3600" dirty="0"/>
          </a:p>
        </p:txBody>
      </p:sp>
      <p:sp>
        <p:nvSpPr>
          <p:cNvPr id="12291" name="Rectangle 3"/>
          <p:cNvSpPr>
            <a:spLocks noGrp="1" noChangeArrowheads="1"/>
          </p:cNvSpPr>
          <p:nvPr>
            <p:ph idx="1"/>
          </p:nvPr>
        </p:nvSpPr>
        <p:spPr>
          <a:xfrm>
            <a:off x="357158" y="1643050"/>
            <a:ext cx="7429552" cy="4714908"/>
          </a:xfrm>
        </p:spPr>
        <p:txBody>
          <a:bodyPr>
            <a:normAutofit/>
          </a:bodyPr>
          <a:lstStyle/>
          <a:p>
            <a:pPr marL="0" indent="0">
              <a:spcBef>
                <a:spcPts val="0"/>
              </a:spcBef>
              <a:buFont typeface="Wingdings" pitchFamily="2" charset="2"/>
              <a:buChar char="l"/>
            </a:pPr>
            <a:r>
              <a:rPr lang="zh-CN" altLang="en-US" sz="2800" dirty="0" smtClean="0"/>
              <a:t>  </a:t>
            </a:r>
            <a:r>
              <a:rPr lang="en-US" altLang="zh-CN" sz="2800" dirty="0" smtClean="0"/>
              <a:t>T</a:t>
            </a:r>
            <a:r>
              <a:rPr lang="zh-CN" altLang="en-US" sz="2800" dirty="0" smtClean="0"/>
              <a:t>he rate of wastewater reuse is low. In 2009, China urban wastewater reuse rate is only 8.6%. </a:t>
            </a:r>
          </a:p>
          <a:p>
            <a:pPr marL="0" indent="0">
              <a:spcBef>
                <a:spcPts val="0"/>
              </a:spcBef>
              <a:buFont typeface="Wingdings" pitchFamily="2" charset="2"/>
              <a:buChar char="l"/>
            </a:pPr>
            <a:r>
              <a:rPr lang="zh-CN" altLang="en-US" sz="2800" dirty="0" smtClean="0"/>
              <a:t>  </a:t>
            </a:r>
            <a:r>
              <a:rPr lang="en-US" altLang="zh-CN" sz="2800" dirty="0" smtClean="0"/>
              <a:t>S</a:t>
            </a:r>
            <a:r>
              <a:rPr lang="zh-CN" altLang="en-US" sz="2800" dirty="0" smtClean="0"/>
              <a:t>econd pollution of sludge was </a:t>
            </a:r>
            <a:r>
              <a:rPr lang="en-US" altLang="zh-CN" sz="2800" dirty="0" smtClean="0"/>
              <a:t>severe</a:t>
            </a:r>
            <a:r>
              <a:rPr lang="zh-CN" altLang="en-US" sz="2800" dirty="0" smtClean="0"/>
              <a:t>. Monitoring data showed that 80% of sludge caused </a:t>
            </a:r>
            <a:r>
              <a:rPr lang="en-US" altLang="zh-CN" sz="2800" dirty="0" smtClean="0"/>
              <a:t>secondary </a:t>
            </a:r>
            <a:r>
              <a:rPr lang="zh-CN" altLang="en-US" sz="2800" dirty="0" smtClean="0"/>
              <a:t>pollution. </a:t>
            </a:r>
          </a:p>
          <a:p>
            <a:pPr marL="0" indent="0">
              <a:spcBef>
                <a:spcPts val="0"/>
              </a:spcBef>
              <a:buFont typeface="Wingdings" pitchFamily="2" charset="2"/>
              <a:buChar char="l"/>
            </a:pPr>
            <a:r>
              <a:rPr lang="zh-CN" altLang="en-US" sz="2800" dirty="0" smtClean="0"/>
              <a:t>  </a:t>
            </a:r>
            <a:r>
              <a:rPr lang="en-US" altLang="zh-CN" sz="2800" dirty="0" smtClean="0"/>
              <a:t>T</a:t>
            </a:r>
            <a:r>
              <a:rPr lang="zh-CN" altLang="en-US" sz="2800" dirty="0" smtClean="0"/>
              <a:t>he urban wastewater treatment plants had low efficiency. </a:t>
            </a:r>
            <a:endParaRPr lang="zh-CN" altLang="en-US" sz="28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anim calcmode="lin" valueType="num">
                                      <p:cBhvr>
                                        <p:cTn id="8" dur="500" fill="hold"/>
                                        <p:tgtEl>
                                          <p:spTgt spid="12290"/>
                                        </p:tgtEl>
                                        <p:attrNameLst>
                                          <p:attrName>ppt_w</p:attrName>
                                        </p:attrNameLst>
                                      </p:cBhvr>
                                      <p:tavLst>
                                        <p:tav tm="0" fmla="#ppt_w*sin(2.5*pi*$)">
                                          <p:val>
                                            <p:fltVal val="0"/>
                                          </p:val>
                                        </p:tav>
                                        <p:tav tm="100000">
                                          <p:val>
                                            <p:fltVal val="1"/>
                                          </p:val>
                                        </p:tav>
                                      </p:tavLst>
                                    </p:anim>
                                    <p:anim calcmode="lin" valueType="num">
                                      <p:cBhvr>
                                        <p:cTn id="9" dur="500" fill="hold"/>
                                        <p:tgtEl>
                                          <p:spTgt spid="12290"/>
                                        </p:tgtEl>
                                        <p:attrNameLst>
                                          <p:attrName>ppt_h</p:attrName>
                                        </p:attrNameLst>
                                      </p:cBhvr>
                                      <p:tavLst>
                                        <p:tav tm="0">
                                          <p:val>
                                            <p:strVal val="#ppt_h"/>
                                          </p:val>
                                        </p:tav>
                                        <p:tav tm="100000">
                                          <p:val>
                                            <p:strVal val="#ppt_h"/>
                                          </p:val>
                                        </p:tav>
                                      </p:tavLst>
                                    </p:anim>
                                  </p:childTnLst>
                                </p:cTn>
                              </p:par>
                            </p:childTnLst>
                          </p:cTn>
                        </p:par>
                        <p:par>
                          <p:cTn id="10" fill="hold">
                            <p:stCondLst>
                              <p:cond delay="1250"/>
                            </p:stCondLst>
                            <p:childTnLst>
                              <p:par>
                                <p:cTn id="11" presetID="42" presetClass="entr" presetSubtype="0" fill="hold" grpId="0" nodeType="afterEffect">
                                  <p:stCondLst>
                                    <p:cond delay="0"/>
                                  </p:stCondLst>
                                  <p:childTnLst>
                                    <p:set>
                                      <p:cBhvr>
                                        <p:cTn id="12" dur="1" fill="hold">
                                          <p:stCondLst>
                                            <p:cond delay="0"/>
                                          </p:stCondLst>
                                        </p:cTn>
                                        <p:tgtEl>
                                          <p:spTgt spid="12291">
                                            <p:txEl>
                                              <p:pRg st="0" end="0"/>
                                            </p:txEl>
                                          </p:spTgt>
                                        </p:tgtEl>
                                        <p:attrNameLst>
                                          <p:attrName>style.visibility</p:attrName>
                                        </p:attrNameLst>
                                      </p:cBhvr>
                                      <p:to>
                                        <p:strVal val="visible"/>
                                      </p:to>
                                    </p:set>
                                    <p:animEffect transition="in" filter="fade">
                                      <p:cBhvr>
                                        <p:cTn id="13" dur="500"/>
                                        <p:tgtEl>
                                          <p:spTgt spid="12291">
                                            <p:txEl>
                                              <p:pRg st="0" end="0"/>
                                            </p:txEl>
                                          </p:spTgt>
                                        </p:tgtEl>
                                      </p:cBhvr>
                                    </p:animEffect>
                                    <p:anim calcmode="lin" valueType="num">
                                      <p:cBhvr>
                                        <p:cTn id="14" dur="500" fill="hold"/>
                                        <p:tgtEl>
                                          <p:spTgt spid="12291">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12291">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12291">
                                            <p:txEl>
                                              <p:pRg st="1" end="1"/>
                                            </p:txEl>
                                          </p:spTgt>
                                        </p:tgtEl>
                                        <p:attrNameLst>
                                          <p:attrName>style.visibility</p:attrName>
                                        </p:attrNameLst>
                                      </p:cBhvr>
                                      <p:to>
                                        <p:strVal val="visible"/>
                                      </p:to>
                                    </p:set>
                                    <p:animEffect transition="in" filter="fade">
                                      <p:cBhvr>
                                        <p:cTn id="19" dur="500"/>
                                        <p:tgtEl>
                                          <p:spTgt spid="12291">
                                            <p:txEl>
                                              <p:pRg st="1" end="1"/>
                                            </p:txEl>
                                          </p:spTgt>
                                        </p:tgtEl>
                                      </p:cBhvr>
                                    </p:animEffect>
                                    <p:anim calcmode="lin" valueType="num">
                                      <p:cBhvr>
                                        <p:cTn id="20" dur="500" fill="hold"/>
                                        <p:tgtEl>
                                          <p:spTgt spid="12291">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12291">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42" presetClass="entr" presetSubtype="0" fill="hold" grpId="0" nodeType="afterEffect">
                                  <p:stCondLst>
                                    <p:cond delay="0"/>
                                  </p:stCondLst>
                                  <p:childTnLst>
                                    <p:set>
                                      <p:cBhvr>
                                        <p:cTn id="24" dur="1" fill="hold">
                                          <p:stCondLst>
                                            <p:cond delay="0"/>
                                          </p:stCondLst>
                                        </p:cTn>
                                        <p:tgtEl>
                                          <p:spTgt spid="12291">
                                            <p:txEl>
                                              <p:pRg st="2" end="2"/>
                                            </p:txEl>
                                          </p:spTgt>
                                        </p:tgtEl>
                                        <p:attrNameLst>
                                          <p:attrName>style.visibility</p:attrName>
                                        </p:attrNameLst>
                                      </p:cBhvr>
                                      <p:to>
                                        <p:strVal val="visible"/>
                                      </p:to>
                                    </p:set>
                                    <p:animEffect transition="in" filter="fade">
                                      <p:cBhvr>
                                        <p:cTn id="25" dur="500"/>
                                        <p:tgtEl>
                                          <p:spTgt spid="12291">
                                            <p:txEl>
                                              <p:pRg st="2" end="2"/>
                                            </p:txEl>
                                          </p:spTgt>
                                        </p:tgtEl>
                                      </p:cBhvr>
                                    </p:animEffect>
                                    <p:anim calcmode="lin" valueType="num">
                                      <p:cBhvr>
                                        <p:cTn id="26" dur="500" fill="hold"/>
                                        <p:tgtEl>
                                          <p:spTgt spid="12291">
                                            <p:txEl>
                                              <p:pRg st="2" end="2"/>
                                            </p:txEl>
                                          </p:spTgt>
                                        </p:tgtEl>
                                        <p:attrNameLst>
                                          <p:attrName>ppt_x</p:attrName>
                                        </p:attrNameLst>
                                      </p:cBhvr>
                                      <p:tavLst>
                                        <p:tav tm="0">
                                          <p:val>
                                            <p:strVal val="#ppt_x"/>
                                          </p:val>
                                        </p:tav>
                                        <p:tav tm="100000">
                                          <p:val>
                                            <p:strVal val="#ppt_x"/>
                                          </p:val>
                                        </p:tav>
                                      </p:tavLst>
                                    </p:anim>
                                    <p:anim calcmode="lin" valueType="num">
                                      <p:cBhvr>
                                        <p:cTn id="27" dur="500" fill="hold"/>
                                        <p:tgtEl>
                                          <p:spTgt spid="12291">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a:bodyPr>
          <a:lstStyle/>
          <a:p>
            <a:r>
              <a:rPr lang="en-US" altLang="zh-CN" sz="2800" dirty="0" smtClean="0"/>
              <a:t>Obstacles for industrialization of wastewater treatment</a:t>
            </a:r>
            <a:endParaRPr lang="en-US" altLang="zh-CN" sz="2800" dirty="0"/>
          </a:p>
        </p:txBody>
      </p:sp>
      <p:sp>
        <p:nvSpPr>
          <p:cNvPr id="13315" name="Rectangle 3"/>
          <p:cNvSpPr>
            <a:spLocks noGrp="1" noChangeArrowheads="1"/>
          </p:cNvSpPr>
          <p:nvPr>
            <p:ph idx="1"/>
          </p:nvPr>
        </p:nvSpPr>
        <p:spPr>
          <a:xfrm>
            <a:off x="357158" y="1928802"/>
            <a:ext cx="7239000" cy="4319914"/>
          </a:xfrm>
        </p:spPr>
        <p:txBody>
          <a:bodyPr>
            <a:normAutofit/>
          </a:bodyPr>
          <a:lstStyle/>
          <a:p>
            <a:pPr marL="0" indent="0">
              <a:spcBef>
                <a:spcPts val="0"/>
              </a:spcBef>
              <a:buFont typeface="Wingdings" pitchFamily="2" charset="2"/>
              <a:buChar char="l"/>
            </a:pPr>
            <a:r>
              <a:rPr lang="en-US" altLang="zh-CN" sz="2800" dirty="0" smtClean="0"/>
              <a:t>  The wastewater treatment is not industrialized enough.</a:t>
            </a:r>
          </a:p>
          <a:p>
            <a:pPr marL="0" indent="0">
              <a:spcBef>
                <a:spcPts val="0"/>
              </a:spcBef>
              <a:buFont typeface="Wingdings" pitchFamily="2" charset="2"/>
              <a:buChar char="l"/>
            </a:pPr>
            <a:r>
              <a:rPr lang="en-US" altLang="zh-CN" sz="2800" dirty="0" smtClean="0"/>
              <a:t>  Supporting facilities were backward, and the amount of wastewater </a:t>
            </a:r>
            <a:r>
              <a:rPr lang="en-US" altLang="zh-CN" sz="2800" dirty="0" smtClean="0"/>
              <a:t>sewerage </a:t>
            </a:r>
            <a:r>
              <a:rPr lang="en-US" altLang="zh-CN" sz="2800" dirty="0" smtClean="0"/>
              <a:t>is weak.</a:t>
            </a:r>
          </a:p>
          <a:p>
            <a:pPr marL="0" indent="0">
              <a:spcBef>
                <a:spcPts val="0"/>
              </a:spcBef>
              <a:buFont typeface="Wingdings" pitchFamily="2" charset="2"/>
              <a:buChar char="l"/>
            </a:pPr>
            <a:r>
              <a:rPr lang="en-US" altLang="zh-CN" sz="2800" dirty="0" smtClean="0"/>
              <a:t>  The wastewater treatment fee is hard to support enterprise to run wastewater treatment facilities.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anim calcmode="lin" valueType="num">
                                      <p:cBhvr>
                                        <p:cTn id="8" dur="500" fill="hold"/>
                                        <p:tgtEl>
                                          <p:spTgt spid="13314"/>
                                        </p:tgtEl>
                                        <p:attrNameLst>
                                          <p:attrName>ppt_w</p:attrName>
                                        </p:attrNameLst>
                                      </p:cBhvr>
                                      <p:tavLst>
                                        <p:tav tm="0" fmla="#ppt_w*sin(2.5*pi*$)">
                                          <p:val>
                                            <p:fltVal val="0"/>
                                          </p:val>
                                        </p:tav>
                                        <p:tav tm="100000">
                                          <p:val>
                                            <p:fltVal val="1"/>
                                          </p:val>
                                        </p:tav>
                                      </p:tavLst>
                                    </p:anim>
                                    <p:anim calcmode="lin" valueType="num">
                                      <p:cBhvr>
                                        <p:cTn id="9" dur="500" fill="hold"/>
                                        <p:tgtEl>
                                          <p:spTgt spid="13314"/>
                                        </p:tgtEl>
                                        <p:attrNameLst>
                                          <p:attrName>ppt_h</p:attrName>
                                        </p:attrNameLst>
                                      </p:cBhvr>
                                      <p:tavLst>
                                        <p:tav tm="0">
                                          <p:val>
                                            <p:strVal val="#ppt_h"/>
                                          </p:val>
                                        </p:tav>
                                        <p:tav tm="100000">
                                          <p:val>
                                            <p:strVal val="#ppt_h"/>
                                          </p:val>
                                        </p:tav>
                                      </p:tavLst>
                                    </p:anim>
                                  </p:childTnLst>
                                </p:cTn>
                              </p:par>
                            </p:childTnLst>
                          </p:cTn>
                        </p:par>
                        <p:par>
                          <p:cTn id="10" fill="hold">
                            <p:stCondLst>
                              <p:cond delay="2950"/>
                            </p:stCondLst>
                            <p:childTnLst>
                              <p:par>
                                <p:cTn id="11" presetID="42" presetClass="entr" presetSubtype="0" fill="hold" grpId="0" nodeType="afterEffect">
                                  <p:stCondLst>
                                    <p:cond delay="0"/>
                                  </p:stCondLst>
                                  <p:childTnLst>
                                    <p:set>
                                      <p:cBhvr>
                                        <p:cTn id="12" dur="1" fill="hold">
                                          <p:stCondLst>
                                            <p:cond delay="0"/>
                                          </p:stCondLst>
                                        </p:cTn>
                                        <p:tgtEl>
                                          <p:spTgt spid="13315">
                                            <p:txEl>
                                              <p:pRg st="0" end="0"/>
                                            </p:txEl>
                                          </p:spTgt>
                                        </p:tgtEl>
                                        <p:attrNameLst>
                                          <p:attrName>style.visibility</p:attrName>
                                        </p:attrNameLst>
                                      </p:cBhvr>
                                      <p:to>
                                        <p:strVal val="visible"/>
                                      </p:to>
                                    </p:set>
                                    <p:animEffect transition="in" filter="fade">
                                      <p:cBhvr>
                                        <p:cTn id="13" dur="500"/>
                                        <p:tgtEl>
                                          <p:spTgt spid="13315">
                                            <p:txEl>
                                              <p:pRg st="0" end="0"/>
                                            </p:txEl>
                                          </p:spTgt>
                                        </p:tgtEl>
                                      </p:cBhvr>
                                    </p:animEffect>
                                    <p:anim calcmode="lin" valueType="num">
                                      <p:cBhvr>
                                        <p:cTn id="14" dur="500" fill="hold"/>
                                        <p:tgtEl>
                                          <p:spTgt spid="13315">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13315">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3450"/>
                            </p:stCondLst>
                            <p:childTnLst>
                              <p:par>
                                <p:cTn id="17" presetID="42" presetClass="entr" presetSubtype="0" fill="hold" grpId="0" nodeType="afterEffect">
                                  <p:stCondLst>
                                    <p:cond delay="0"/>
                                  </p:stCondLst>
                                  <p:childTnLst>
                                    <p:set>
                                      <p:cBhvr>
                                        <p:cTn id="18" dur="1" fill="hold">
                                          <p:stCondLst>
                                            <p:cond delay="0"/>
                                          </p:stCondLst>
                                        </p:cTn>
                                        <p:tgtEl>
                                          <p:spTgt spid="13315">
                                            <p:txEl>
                                              <p:pRg st="1" end="1"/>
                                            </p:txEl>
                                          </p:spTgt>
                                        </p:tgtEl>
                                        <p:attrNameLst>
                                          <p:attrName>style.visibility</p:attrName>
                                        </p:attrNameLst>
                                      </p:cBhvr>
                                      <p:to>
                                        <p:strVal val="visible"/>
                                      </p:to>
                                    </p:set>
                                    <p:animEffect transition="in" filter="fade">
                                      <p:cBhvr>
                                        <p:cTn id="19" dur="500"/>
                                        <p:tgtEl>
                                          <p:spTgt spid="13315">
                                            <p:txEl>
                                              <p:pRg st="1" end="1"/>
                                            </p:txEl>
                                          </p:spTgt>
                                        </p:tgtEl>
                                      </p:cBhvr>
                                    </p:animEffect>
                                    <p:anim calcmode="lin" valueType="num">
                                      <p:cBhvr>
                                        <p:cTn id="20" dur="500" fill="hold"/>
                                        <p:tgtEl>
                                          <p:spTgt spid="13315">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13315">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950"/>
                            </p:stCondLst>
                            <p:childTnLst>
                              <p:par>
                                <p:cTn id="23" presetID="42" presetClass="entr" presetSubtype="0" fill="hold" grpId="0" nodeType="afterEffect">
                                  <p:stCondLst>
                                    <p:cond delay="0"/>
                                  </p:stCondLst>
                                  <p:childTnLst>
                                    <p:set>
                                      <p:cBhvr>
                                        <p:cTn id="24" dur="1" fill="hold">
                                          <p:stCondLst>
                                            <p:cond delay="0"/>
                                          </p:stCondLst>
                                        </p:cTn>
                                        <p:tgtEl>
                                          <p:spTgt spid="13315">
                                            <p:txEl>
                                              <p:pRg st="2" end="2"/>
                                            </p:txEl>
                                          </p:spTgt>
                                        </p:tgtEl>
                                        <p:attrNameLst>
                                          <p:attrName>style.visibility</p:attrName>
                                        </p:attrNameLst>
                                      </p:cBhvr>
                                      <p:to>
                                        <p:strVal val="visible"/>
                                      </p:to>
                                    </p:set>
                                    <p:animEffect transition="in" filter="fade">
                                      <p:cBhvr>
                                        <p:cTn id="25" dur="500"/>
                                        <p:tgtEl>
                                          <p:spTgt spid="13315">
                                            <p:txEl>
                                              <p:pRg st="2" end="2"/>
                                            </p:txEl>
                                          </p:spTgt>
                                        </p:tgtEl>
                                      </p:cBhvr>
                                    </p:animEffect>
                                    <p:anim calcmode="lin" valueType="num">
                                      <p:cBhvr>
                                        <p:cTn id="26" dur="500" fill="hold"/>
                                        <p:tgtEl>
                                          <p:spTgt spid="13315">
                                            <p:txEl>
                                              <p:pRg st="2" end="2"/>
                                            </p:txEl>
                                          </p:spTgt>
                                        </p:tgtEl>
                                        <p:attrNameLst>
                                          <p:attrName>ppt_x</p:attrName>
                                        </p:attrNameLst>
                                      </p:cBhvr>
                                      <p:tavLst>
                                        <p:tav tm="0">
                                          <p:val>
                                            <p:strVal val="#ppt_x"/>
                                          </p:val>
                                        </p:tav>
                                        <p:tav tm="100000">
                                          <p:val>
                                            <p:strVal val="#ppt_x"/>
                                          </p:val>
                                        </p:tav>
                                      </p:tavLst>
                                    </p:anim>
                                    <p:anim calcmode="lin" valueType="num">
                                      <p:cBhvr>
                                        <p:cTn id="27" dur="500" fill="hold"/>
                                        <p:tgtEl>
                                          <p:spTgt spid="1331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cstate="print">
            <a:duotone>
              <a:srgbClr val="FFFFFF"/>
              <a:srgbClr val="FFFFFF"/>
            </a:duotone>
          </a:blip>
          <a:srcRect/>
          <a:stretch>
            <a:fillRect/>
          </a:stretch>
        </a:blip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320040"/>
            <a:ext cx="7239000" cy="1751638"/>
          </a:xfrm>
        </p:spPr>
        <p:txBody>
          <a:bodyPr>
            <a:normAutofit/>
          </a:bodyPr>
          <a:lstStyle/>
          <a:p>
            <a:r>
              <a:rPr lang="en-US" altLang="zh-CN" sz="3200" b="1" dirty="0" smtClean="0"/>
              <a:t>2. </a:t>
            </a:r>
            <a:r>
              <a:rPr lang="zh-CN" altLang="en-US" sz="3200" b="1" dirty="0" smtClean="0"/>
              <a:t>The Analysis of existing policy &amp; legal problems on China urban wastewater management </a:t>
            </a:r>
            <a:endParaRPr lang="zh-CN" altLang="en-US" sz="3200" b="1" dirty="0"/>
          </a:p>
        </p:txBody>
      </p:sp>
      <p:graphicFrame>
        <p:nvGraphicFramePr>
          <p:cNvPr id="9" name="内容占位符 8"/>
          <p:cNvGraphicFramePr>
            <a:graphicFrameLocks noGrp="1"/>
          </p:cNvGraphicFramePr>
          <p:nvPr>
            <p:ph idx="1"/>
          </p:nvPr>
        </p:nvGraphicFramePr>
        <p:xfrm>
          <a:off x="642910" y="2500306"/>
          <a:ext cx="6888183" cy="36560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4338"/>
                                        </p:tgtEl>
                                        <p:attrNameLst>
                                          <p:attrName>style.visibility</p:attrName>
                                        </p:attrNameLst>
                                      </p:cBhvr>
                                      <p:to>
                                        <p:strVal val="visible"/>
                                      </p:to>
                                    </p:set>
                                    <p:animEffect transition="in" filter="fade">
                                      <p:cBhvr>
                                        <p:cTn id="7" dur="500"/>
                                        <p:tgtEl>
                                          <p:spTgt spid="14338"/>
                                        </p:tgtEl>
                                      </p:cBhvr>
                                    </p:animEffect>
                                    <p:anim calcmode="lin" valueType="num">
                                      <p:cBhvr>
                                        <p:cTn id="8" dur="500" fill="hold"/>
                                        <p:tgtEl>
                                          <p:spTgt spid="14338"/>
                                        </p:tgtEl>
                                        <p:attrNameLst>
                                          <p:attrName>ppt_w</p:attrName>
                                        </p:attrNameLst>
                                      </p:cBhvr>
                                      <p:tavLst>
                                        <p:tav tm="0" fmla="#ppt_w*sin(2.5*pi*$)">
                                          <p:val>
                                            <p:fltVal val="0"/>
                                          </p:val>
                                        </p:tav>
                                        <p:tav tm="100000">
                                          <p:val>
                                            <p:fltVal val="1"/>
                                          </p:val>
                                        </p:tav>
                                      </p:tavLst>
                                    </p:anim>
                                    <p:anim calcmode="lin" valueType="num">
                                      <p:cBhvr>
                                        <p:cTn id="9" dur="500" fill="hold"/>
                                        <p:tgtEl>
                                          <p:spTgt spid="1433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graphicEl>
                                              <a:dgm id="{60CEBB03-95C4-40E5-828D-F731318DA1C8}"/>
                                            </p:graphicEl>
                                          </p:spTgt>
                                        </p:tgtEl>
                                        <p:attrNameLst>
                                          <p:attrName>style.visibility</p:attrName>
                                        </p:attrNameLst>
                                      </p:cBhvr>
                                      <p:to>
                                        <p:strVal val="visible"/>
                                      </p:to>
                                    </p:set>
                                    <p:animEffect transition="in" filter="fade">
                                      <p:cBhvr>
                                        <p:cTn id="14" dur="500"/>
                                        <p:tgtEl>
                                          <p:spTgt spid="9">
                                            <p:graphicEl>
                                              <a:dgm id="{60CEBB03-95C4-40E5-828D-F731318DA1C8}"/>
                                            </p:graphicEl>
                                          </p:spTgt>
                                        </p:tgtEl>
                                      </p:cBhvr>
                                    </p:animEffect>
                                    <p:anim calcmode="lin" valueType="num">
                                      <p:cBhvr>
                                        <p:cTn id="15" dur="500" fill="hold"/>
                                        <p:tgtEl>
                                          <p:spTgt spid="9">
                                            <p:graphicEl>
                                              <a:dgm id="{60CEBB03-95C4-40E5-828D-F731318DA1C8}"/>
                                            </p:graphicEl>
                                          </p:spTgt>
                                        </p:tgtEl>
                                        <p:attrNameLst>
                                          <p:attrName>ppt_x</p:attrName>
                                        </p:attrNameLst>
                                      </p:cBhvr>
                                      <p:tavLst>
                                        <p:tav tm="0">
                                          <p:val>
                                            <p:strVal val="#ppt_x"/>
                                          </p:val>
                                        </p:tav>
                                        <p:tav tm="100000">
                                          <p:val>
                                            <p:strVal val="#ppt_x"/>
                                          </p:val>
                                        </p:tav>
                                      </p:tavLst>
                                    </p:anim>
                                    <p:anim calcmode="lin" valueType="num">
                                      <p:cBhvr>
                                        <p:cTn id="16" dur="500" fill="hold"/>
                                        <p:tgtEl>
                                          <p:spTgt spid="9">
                                            <p:graphicEl>
                                              <a:dgm id="{60CEBB03-95C4-40E5-828D-F731318DA1C8}"/>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graphicEl>
                                              <a:dgm id="{7FA5D39C-4DAD-418E-9B2B-6F90AA9B88CA}"/>
                                            </p:graphicEl>
                                          </p:spTgt>
                                        </p:tgtEl>
                                        <p:attrNameLst>
                                          <p:attrName>style.visibility</p:attrName>
                                        </p:attrNameLst>
                                      </p:cBhvr>
                                      <p:to>
                                        <p:strVal val="visible"/>
                                      </p:to>
                                    </p:set>
                                    <p:animEffect transition="in" filter="fade">
                                      <p:cBhvr>
                                        <p:cTn id="21" dur="500"/>
                                        <p:tgtEl>
                                          <p:spTgt spid="9">
                                            <p:graphicEl>
                                              <a:dgm id="{7FA5D39C-4DAD-418E-9B2B-6F90AA9B88CA}"/>
                                            </p:graphicEl>
                                          </p:spTgt>
                                        </p:tgtEl>
                                      </p:cBhvr>
                                    </p:animEffect>
                                    <p:anim calcmode="lin" valueType="num">
                                      <p:cBhvr>
                                        <p:cTn id="22" dur="500" fill="hold"/>
                                        <p:tgtEl>
                                          <p:spTgt spid="9">
                                            <p:graphicEl>
                                              <a:dgm id="{7FA5D39C-4DAD-418E-9B2B-6F90AA9B88CA}"/>
                                            </p:graphicEl>
                                          </p:spTgt>
                                        </p:tgtEl>
                                        <p:attrNameLst>
                                          <p:attrName>ppt_x</p:attrName>
                                        </p:attrNameLst>
                                      </p:cBhvr>
                                      <p:tavLst>
                                        <p:tav tm="0">
                                          <p:val>
                                            <p:strVal val="#ppt_x"/>
                                          </p:val>
                                        </p:tav>
                                        <p:tav tm="100000">
                                          <p:val>
                                            <p:strVal val="#ppt_x"/>
                                          </p:val>
                                        </p:tav>
                                      </p:tavLst>
                                    </p:anim>
                                    <p:anim calcmode="lin" valueType="num">
                                      <p:cBhvr>
                                        <p:cTn id="23" dur="500" fill="hold"/>
                                        <p:tgtEl>
                                          <p:spTgt spid="9">
                                            <p:graphicEl>
                                              <a:dgm id="{7FA5D39C-4DAD-418E-9B2B-6F90AA9B88CA}"/>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xit" presetSubtype="0" fill="hold" grpId="1" nodeType="clickEffect">
                                  <p:stCondLst>
                                    <p:cond delay="0"/>
                                  </p:stCondLst>
                                  <p:iterate type="lt">
                                    <p:tmPct val="0"/>
                                  </p:iterate>
                                  <p:childTnLst>
                                    <p:animEffect transition="out" filter="fade">
                                      <p:cBhvr>
                                        <p:cTn id="27" dur="500"/>
                                        <p:tgtEl>
                                          <p:spTgt spid="14338"/>
                                        </p:tgtEl>
                                      </p:cBhvr>
                                    </p:animEffect>
                                    <p:anim calcmode="lin" valueType="num">
                                      <p:cBhvr>
                                        <p:cTn id="28" dur="500"/>
                                        <p:tgtEl>
                                          <p:spTgt spid="14338"/>
                                        </p:tgtEl>
                                        <p:attrNameLst>
                                          <p:attrName>ppt_x</p:attrName>
                                        </p:attrNameLst>
                                      </p:cBhvr>
                                      <p:tavLst>
                                        <p:tav tm="0">
                                          <p:val>
                                            <p:strVal val="ppt_x"/>
                                          </p:val>
                                        </p:tav>
                                        <p:tav tm="100000">
                                          <p:val>
                                            <p:strVal val="ppt_x"/>
                                          </p:val>
                                        </p:tav>
                                      </p:tavLst>
                                    </p:anim>
                                    <p:anim calcmode="lin" valueType="num">
                                      <p:cBhvr>
                                        <p:cTn id="29" dur="500"/>
                                        <p:tgtEl>
                                          <p:spTgt spid="14338"/>
                                        </p:tgtEl>
                                        <p:attrNameLst>
                                          <p:attrName>ppt_y</p:attrName>
                                        </p:attrNameLst>
                                      </p:cBhvr>
                                      <p:tavLst>
                                        <p:tav tm="0">
                                          <p:val>
                                            <p:strVal val="ppt_y"/>
                                          </p:val>
                                        </p:tav>
                                        <p:tav tm="100000">
                                          <p:val>
                                            <p:strVal val="ppt_y-.1"/>
                                          </p:val>
                                        </p:tav>
                                      </p:tavLst>
                                    </p:anim>
                                    <p:set>
                                      <p:cBhvr>
                                        <p:cTn id="30" dur="1" fill="hold">
                                          <p:stCondLst>
                                            <p:cond delay="499"/>
                                          </p:stCondLst>
                                        </p:cTn>
                                        <p:tgtEl>
                                          <p:spTgt spid="14338"/>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2" presetClass="exit" presetSubtype="0" fill="hold" grpId="1" nodeType="clickEffect">
                                  <p:stCondLst>
                                    <p:cond delay="0"/>
                                  </p:stCondLst>
                                  <p:childTnLst>
                                    <p:animEffect transition="out" filter="fade">
                                      <p:cBhvr>
                                        <p:cTn id="34" dur="500"/>
                                        <p:tgtEl>
                                          <p:spTgt spid="9">
                                            <p:graphicEl>
                                              <a:dgm id="{60CEBB03-95C4-40E5-828D-F731318DA1C8}"/>
                                            </p:graphicEl>
                                          </p:spTgt>
                                        </p:tgtEl>
                                      </p:cBhvr>
                                    </p:animEffect>
                                    <p:anim calcmode="lin" valueType="num">
                                      <p:cBhvr>
                                        <p:cTn id="35" dur="500"/>
                                        <p:tgtEl>
                                          <p:spTgt spid="9">
                                            <p:graphicEl>
                                              <a:dgm id="{60CEBB03-95C4-40E5-828D-F731318DA1C8}"/>
                                            </p:graphicEl>
                                          </p:spTgt>
                                        </p:tgtEl>
                                        <p:attrNameLst>
                                          <p:attrName>ppt_x</p:attrName>
                                        </p:attrNameLst>
                                      </p:cBhvr>
                                      <p:tavLst>
                                        <p:tav tm="0">
                                          <p:val>
                                            <p:strVal val="ppt_x"/>
                                          </p:val>
                                        </p:tav>
                                        <p:tav tm="100000">
                                          <p:val>
                                            <p:strVal val="ppt_x"/>
                                          </p:val>
                                        </p:tav>
                                      </p:tavLst>
                                    </p:anim>
                                    <p:anim calcmode="lin" valueType="num">
                                      <p:cBhvr>
                                        <p:cTn id="36" dur="500"/>
                                        <p:tgtEl>
                                          <p:spTgt spid="9">
                                            <p:graphicEl>
                                              <a:dgm id="{60CEBB03-95C4-40E5-828D-F731318DA1C8}"/>
                                            </p:graphicEl>
                                          </p:spTgt>
                                        </p:tgtEl>
                                        <p:attrNameLst>
                                          <p:attrName>ppt_y</p:attrName>
                                        </p:attrNameLst>
                                      </p:cBhvr>
                                      <p:tavLst>
                                        <p:tav tm="0">
                                          <p:val>
                                            <p:strVal val="ppt_y"/>
                                          </p:val>
                                        </p:tav>
                                        <p:tav tm="100000">
                                          <p:val>
                                            <p:strVal val="ppt_y+.1"/>
                                          </p:val>
                                        </p:tav>
                                      </p:tavLst>
                                    </p:anim>
                                    <p:set>
                                      <p:cBhvr>
                                        <p:cTn id="37" dur="1" fill="hold">
                                          <p:stCondLst>
                                            <p:cond delay="499"/>
                                          </p:stCondLst>
                                        </p:cTn>
                                        <p:tgtEl>
                                          <p:spTgt spid="9">
                                            <p:graphicEl>
                                              <a:dgm id="{60CEBB03-95C4-40E5-828D-F731318DA1C8}"/>
                                            </p:graphic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42" presetClass="exit" presetSubtype="0" fill="hold" grpId="1" nodeType="clickEffect">
                                  <p:stCondLst>
                                    <p:cond delay="0"/>
                                  </p:stCondLst>
                                  <p:childTnLst>
                                    <p:animEffect transition="out" filter="fade">
                                      <p:cBhvr>
                                        <p:cTn id="41" dur="500"/>
                                        <p:tgtEl>
                                          <p:spTgt spid="9">
                                            <p:graphicEl>
                                              <a:dgm id="{7FA5D39C-4DAD-418E-9B2B-6F90AA9B88CA}"/>
                                            </p:graphicEl>
                                          </p:spTgt>
                                        </p:tgtEl>
                                      </p:cBhvr>
                                    </p:animEffect>
                                    <p:anim calcmode="lin" valueType="num">
                                      <p:cBhvr>
                                        <p:cTn id="42" dur="500"/>
                                        <p:tgtEl>
                                          <p:spTgt spid="9">
                                            <p:graphicEl>
                                              <a:dgm id="{7FA5D39C-4DAD-418E-9B2B-6F90AA9B88CA}"/>
                                            </p:graphicEl>
                                          </p:spTgt>
                                        </p:tgtEl>
                                        <p:attrNameLst>
                                          <p:attrName>ppt_x</p:attrName>
                                        </p:attrNameLst>
                                      </p:cBhvr>
                                      <p:tavLst>
                                        <p:tav tm="0">
                                          <p:val>
                                            <p:strVal val="ppt_x"/>
                                          </p:val>
                                        </p:tav>
                                        <p:tav tm="100000">
                                          <p:val>
                                            <p:strVal val="ppt_x"/>
                                          </p:val>
                                        </p:tav>
                                      </p:tavLst>
                                    </p:anim>
                                    <p:anim calcmode="lin" valueType="num">
                                      <p:cBhvr>
                                        <p:cTn id="43" dur="500"/>
                                        <p:tgtEl>
                                          <p:spTgt spid="9">
                                            <p:graphicEl>
                                              <a:dgm id="{7FA5D39C-4DAD-418E-9B2B-6F90AA9B88CA}"/>
                                            </p:graphicEl>
                                          </p:spTgt>
                                        </p:tgtEl>
                                        <p:attrNameLst>
                                          <p:attrName>ppt_y</p:attrName>
                                        </p:attrNameLst>
                                      </p:cBhvr>
                                      <p:tavLst>
                                        <p:tav tm="0">
                                          <p:val>
                                            <p:strVal val="ppt_y"/>
                                          </p:val>
                                        </p:tav>
                                        <p:tav tm="100000">
                                          <p:val>
                                            <p:strVal val="ppt_y+.1"/>
                                          </p:val>
                                        </p:tav>
                                      </p:tavLst>
                                    </p:anim>
                                    <p:set>
                                      <p:cBhvr>
                                        <p:cTn id="44" dur="1" fill="hold">
                                          <p:stCondLst>
                                            <p:cond delay="499"/>
                                          </p:stCondLst>
                                        </p:cTn>
                                        <p:tgtEl>
                                          <p:spTgt spid="9">
                                            <p:graphicEl>
                                              <a:dgm id="{7FA5D39C-4DAD-418E-9B2B-6F90AA9B88CA}"/>
                                            </p:graphicEl>
                                          </p:spTgt>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0" presetClass="exit" presetSubtype="0" fill="hold" grpId="2" nodeType="clickEffect">
                                  <p:stCondLst>
                                    <p:cond delay="0"/>
                                  </p:stCondLst>
                                  <p:childTnLst>
                                    <p:animEffect transition="out" filter="fade">
                                      <p:cBhvr>
                                        <p:cTn id="48" dur="500"/>
                                        <p:tgtEl>
                                          <p:spTgt spid="9">
                                            <p:graphicEl>
                                              <a:dgm id="{60CEBB03-95C4-40E5-828D-F731318DA1C8}"/>
                                            </p:graphicEl>
                                          </p:spTgt>
                                        </p:tgtEl>
                                      </p:cBhvr>
                                    </p:animEffect>
                                    <p:set>
                                      <p:cBhvr>
                                        <p:cTn id="49" dur="1" fill="hold">
                                          <p:stCondLst>
                                            <p:cond delay="499"/>
                                          </p:stCondLst>
                                        </p:cTn>
                                        <p:tgtEl>
                                          <p:spTgt spid="9">
                                            <p:graphicEl>
                                              <a:dgm id="{60CEBB03-95C4-40E5-828D-F731318DA1C8}"/>
                                            </p:graphicEl>
                                          </p:spTgt>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10" presetClass="exit" presetSubtype="0" fill="hold" grpId="2" nodeType="clickEffect">
                                  <p:stCondLst>
                                    <p:cond delay="0"/>
                                  </p:stCondLst>
                                  <p:childTnLst>
                                    <p:animEffect transition="out" filter="fade">
                                      <p:cBhvr>
                                        <p:cTn id="53" dur="500"/>
                                        <p:tgtEl>
                                          <p:spTgt spid="9">
                                            <p:graphicEl>
                                              <a:dgm id="{7FA5D39C-4DAD-418E-9B2B-6F90AA9B88CA}"/>
                                            </p:graphicEl>
                                          </p:spTgt>
                                        </p:tgtEl>
                                      </p:cBhvr>
                                    </p:animEffect>
                                    <p:set>
                                      <p:cBhvr>
                                        <p:cTn id="54" dur="1" fill="hold">
                                          <p:stCondLst>
                                            <p:cond delay="499"/>
                                          </p:stCondLst>
                                        </p:cTn>
                                        <p:tgtEl>
                                          <p:spTgt spid="9">
                                            <p:graphicEl>
                                              <a:dgm id="{7FA5D39C-4DAD-418E-9B2B-6F90AA9B88CA}"/>
                                            </p:graphic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8" grpId="1"/>
      <p:bldGraphic spid="9" grpId="0">
        <p:bldSub>
          <a:bldDgm bld="one"/>
        </p:bldSub>
      </p:bldGraphic>
      <p:bldGraphic spid="9" grpId="1">
        <p:bldSub>
          <a:bldDgm bld="one"/>
        </p:bldSub>
      </p:bldGraphic>
      <p:bldGraphic spid="9" grpId="2" uiExpand="1">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cstate="print">
            <a:duotone>
              <a:srgbClr val="FFFFFF"/>
              <a:srgbClr val="FFFFFF"/>
            </a:duotone>
          </a:blip>
          <a:srcRect/>
          <a:stretch>
            <a:fillRect/>
          </a:stretch>
        </a:blip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214282" y="214290"/>
            <a:ext cx="7239000" cy="1428736"/>
          </a:xfrm>
        </p:spPr>
        <p:txBody>
          <a:bodyPr>
            <a:normAutofit fontScale="90000"/>
          </a:bodyPr>
          <a:lstStyle/>
          <a:p>
            <a:r>
              <a:rPr lang="en-US" altLang="zh-CN" sz="3600" dirty="0" smtClean="0"/>
              <a:t>2.1 The main issues of urban wastewater management departments</a:t>
            </a:r>
            <a:endParaRPr lang="en-US" altLang="zh-CN" sz="3600" dirty="0"/>
          </a:p>
        </p:txBody>
      </p:sp>
      <p:sp>
        <p:nvSpPr>
          <p:cNvPr id="16387" name="Rectangle 3"/>
          <p:cNvSpPr>
            <a:spLocks noGrp="1" noChangeArrowheads="1"/>
          </p:cNvSpPr>
          <p:nvPr>
            <p:ph idx="1"/>
          </p:nvPr>
        </p:nvSpPr>
        <p:spPr>
          <a:xfrm>
            <a:off x="214282" y="1714488"/>
            <a:ext cx="7858180" cy="4929222"/>
          </a:xfrm>
        </p:spPr>
        <p:txBody>
          <a:bodyPr>
            <a:noAutofit/>
          </a:bodyPr>
          <a:lstStyle/>
          <a:p>
            <a:pPr marL="0" indent="0">
              <a:spcBef>
                <a:spcPts val="0"/>
              </a:spcBef>
              <a:buFontTx/>
              <a:buNone/>
            </a:pPr>
            <a:r>
              <a:rPr lang="zh-CN" altLang="en-US" sz="2200" dirty="0" smtClean="0"/>
              <a:t>    </a:t>
            </a:r>
            <a:r>
              <a:rPr lang="en-US" altLang="zh-CN" sz="2200" dirty="0" smtClean="0"/>
              <a:t>The construction department is only responsible for the building and operation of wastewater</a:t>
            </a:r>
            <a:r>
              <a:rPr lang="zh-CN" altLang="en-US" sz="2200" dirty="0" smtClean="0"/>
              <a:t> </a:t>
            </a:r>
            <a:r>
              <a:rPr lang="en-US" altLang="zh-CN" sz="2200" dirty="0" smtClean="0"/>
              <a:t>treatment, and charges the wastewater treatment fee. The environment protection department is only responsible for the wastewater emissions of entity, and charges the wastewater discharge fee. In reality, the construction department does not </a:t>
            </a:r>
            <a:r>
              <a:rPr lang="en-US" altLang="zh-CN" sz="2200" dirty="0" smtClean="0"/>
              <a:t>ensure wastewater </a:t>
            </a:r>
            <a:r>
              <a:rPr lang="en-US" altLang="zh-CN" sz="2200" dirty="0" smtClean="0"/>
              <a:t>treatment facilities can normally and </a:t>
            </a:r>
            <a:r>
              <a:rPr lang="en-US" altLang="zh-CN" sz="2200" dirty="0" err="1" smtClean="0"/>
              <a:t>standardly</a:t>
            </a:r>
            <a:r>
              <a:rPr lang="en-US" altLang="zh-CN" sz="2200" dirty="0" smtClean="0"/>
              <a:t> operate. The environment protection department is favorable to charge more wastewater discharge fee, and the excessive wastewater emissions often lead to the higher operation </a:t>
            </a:r>
            <a:r>
              <a:rPr lang="en-US" altLang="zh-CN" sz="2200" dirty="0" smtClean="0"/>
              <a:t>costs </a:t>
            </a:r>
            <a:r>
              <a:rPr lang="en-US" altLang="zh-CN" sz="2200" dirty="0" smtClean="0"/>
              <a:t>of wastewater facilities. Thus, many wastewater treatment facilities are not operated after being built.</a:t>
            </a:r>
            <a:endParaRPr lang="zh-CN" altLang="en-US" sz="22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16386"/>
                                        </p:tgtEl>
                                        <p:attrNameLst>
                                          <p:attrName>style.visibility</p:attrName>
                                        </p:attrNameLst>
                                      </p:cBhvr>
                                      <p:to>
                                        <p:strVal val="visible"/>
                                      </p:to>
                                    </p:set>
                                    <p:animEffect transition="in" filter="fade">
                                      <p:cBhvr>
                                        <p:cTn id="7" dur="500"/>
                                        <p:tgtEl>
                                          <p:spTgt spid="16386"/>
                                        </p:tgtEl>
                                      </p:cBhvr>
                                    </p:animEffect>
                                    <p:anim calcmode="lin" valueType="num">
                                      <p:cBhvr>
                                        <p:cTn id="8" dur="500" fill="hold"/>
                                        <p:tgtEl>
                                          <p:spTgt spid="16386"/>
                                        </p:tgtEl>
                                        <p:attrNameLst>
                                          <p:attrName>ppt_w</p:attrName>
                                        </p:attrNameLst>
                                      </p:cBhvr>
                                      <p:tavLst>
                                        <p:tav tm="0" fmla="#ppt_w*sin(2.5*pi*$)">
                                          <p:val>
                                            <p:fltVal val="0"/>
                                          </p:val>
                                        </p:tav>
                                        <p:tav tm="100000">
                                          <p:val>
                                            <p:fltVal val="1"/>
                                          </p:val>
                                        </p:tav>
                                      </p:tavLst>
                                    </p:anim>
                                    <p:anim calcmode="lin" valueType="num">
                                      <p:cBhvr>
                                        <p:cTn id="9" dur="500" fill="hold"/>
                                        <p:tgtEl>
                                          <p:spTgt spid="16386"/>
                                        </p:tgtEl>
                                        <p:attrNameLst>
                                          <p:attrName>ppt_h</p:attrName>
                                        </p:attrNameLst>
                                      </p:cBhvr>
                                      <p:tavLst>
                                        <p:tav tm="0">
                                          <p:val>
                                            <p:strVal val="#ppt_h"/>
                                          </p:val>
                                        </p:tav>
                                        <p:tav tm="100000">
                                          <p:val>
                                            <p:strVal val="#ppt_h"/>
                                          </p:val>
                                        </p:tav>
                                      </p:tavLst>
                                    </p:anim>
                                  </p:childTnLst>
                                </p:cTn>
                              </p:par>
                            </p:childTnLst>
                          </p:cTn>
                        </p:par>
                        <p:par>
                          <p:cTn id="10" fill="hold">
                            <p:stCondLst>
                              <p:cond delay="3150"/>
                            </p:stCondLst>
                            <p:childTnLst>
                              <p:par>
                                <p:cTn id="11" presetID="42" presetClass="entr" presetSubtype="0" fill="hold" grpId="0" nodeType="afterEffect">
                                  <p:stCondLst>
                                    <p:cond delay="0"/>
                                  </p:stCondLst>
                                  <p:childTnLst>
                                    <p:set>
                                      <p:cBhvr>
                                        <p:cTn id="12" dur="1" fill="hold">
                                          <p:stCondLst>
                                            <p:cond delay="0"/>
                                          </p:stCondLst>
                                        </p:cTn>
                                        <p:tgtEl>
                                          <p:spTgt spid="16387">
                                            <p:txEl>
                                              <p:pRg st="0" end="0"/>
                                            </p:txEl>
                                          </p:spTgt>
                                        </p:tgtEl>
                                        <p:attrNameLst>
                                          <p:attrName>style.visibility</p:attrName>
                                        </p:attrNameLst>
                                      </p:cBhvr>
                                      <p:to>
                                        <p:strVal val="visible"/>
                                      </p:to>
                                    </p:set>
                                    <p:animEffect transition="in" filter="fade">
                                      <p:cBhvr>
                                        <p:cTn id="13" dur="500"/>
                                        <p:tgtEl>
                                          <p:spTgt spid="16387">
                                            <p:txEl>
                                              <p:pRg st="0" end="0"/>
                                            </p:txEl>
                                          </p:spTgt>
                                        </p:tgtEl>
                                      </p:cBhvr>
                                    </p:animEffect>
                                    <p:anim calcmode="lin" valueType="num">
                                      <p:cBhvr>
                                        <p:cTn id="14" dur="500" fill="hold"/>
                                        <p:tgtEl>
                                          <p:spTgt spid="16387">
                                            <p:txEl>
                                              <p:pRg st="0" end="0"/>
                                            </p:txEl>
                                          </p:spTgt>
                                        </p:tgtEl>
                                        <p:attrNameLst>
                                          <p:attrName>ppt_x</p:attrName>
                                        </p:attrNameLst>
                                      </p:cBhvr>
                                      <p:tavLst>
                                        <p:tav tm="0">
                                          <p:val>
                                            <p:strVal val="#ppt_x"/>
                                          </p:val>
                                        </p:tav>
                                        <p:tav tm="100000">
                                          <p:val>
                                            <p:strVal val="#ppt_x"/>
                                          </p:val>
                                        </p:tav>
                                      </p:tavLst>
                                    </p:anim>
                                    <p:anim calcmode="lin" valueType="num">
                                      <p:cBhvr>
                                        <p:cTn id="15" dur="500" fill="hold"/>
                                        <p:tgtEl>
                                          <p:spTgt spid="1638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cstate="print">
            <a:duotone>
              <a:srgbClr val="FFFFFF"/>
              <a:srgbClr val="FFFFFF"/>
            </a:duotone>
          </a:blip>
          <a:srcRect/>
          <a:stretch>
            <a:fillRect/>
          </a:stretch>
        </a:blipFill>
        <a:effectLst/>
      </p:bgPr>
    </p:bg>
    <p:spTree>
      <p:nvGrpSpPr>
        <p:cNvPr id="1" name=""/>
        <p:cNvGrpSpPr/>
        <p:nvPr/>
      </p:nvGrpSpPr>
      <p:grpSpPr>
        <a:xfrm>
          <a:off x="0" y="0"/>
          <a:ext cx="0" cy="0"/>
          <a:chOff x="0" y="0"/>
          <a:chExt cx="0" cy="0"/>
        </a:xfrm>
      </p:grpSpPr>
      <p:graphicFrame>
        <p:nvGraphicFramePr>
          <p:cNvPr id="8" name="内容占位符 7"/>
          <p:cNvGraphicFramePr>
            <a:graphicFrameLocks noGrp="1"/>
          </p:cNvGraphicFramePr>
          <p:nvPr>
            <p:ph idx="1"/>
          </p:nvPr>
        </p:nvGraphicFramePr>
        <p:xfrm>
          <a:off x="0" y="2428868"/>
          <a:ext cx="7500990" cy="20717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2"/>
          <p:cNvSpPr>
            <a:spLocks noGrp="1" noChangeArrowheads="1"/>
          </p:cNvSpPr>
          <p:nvPr>
            <p:ph type="title"/>
          </p:nvPr>
        </p:nvSpPr>
        <p:spPr>
          <a:xfrm>
            <a:off x="571472" y="500042"/>
            <a:ext cx="8229600" cy="1000108"/>
          </a:xfrm>
        </p:spPr>
        <p:txBody>
          <a:bodyPr>
            <a:normAutofit fontScale="90000"/>
          </a:bodyPr>
          <a:lstStyle/>
          <a:p>
            <a:r>
              <a:rPr lang="en-US" altLang="zh-CN" sz="3600" dirty="0" smtClean="0"/>
              <a:t>2.2 Problems with means of urban wastewater management</a:t>
            </a:r>
            <a:endParaRPr lang="en-US" altLang="zh-CN" sz="3600" dirty="0"/>
          </a:p>
        </p:txBody>
      </p:sp>
      <p:grpSp>
        <p:nvGrpSpPr>
          <p:cNvPr id="4" name="组合 3"/>
          <p:cNvGrpSpPr/>
          <p:nvPr/>
        </p:nvGrpSpPr>
        <p:grpSpPr>
          <a:xfrm>
            <a:off x="857224" y="2428868"/>
            <a:ext cx="6888183" cy="1158299"/>
            <a:chOff x="0" y="1713210"/>
            <a:chExt cx="6888183" cy="1158299"/>
          </a:xfrm>
        </p:grpSpPr>
        <p:sp>
          <p:nvSpPr>
            <p:cNvPr id="5" name="圆角矩形 4"/>
            <p:cNvSpPr/>
            <p:nvPr/>
          </p:nvSpPr>
          <p:spPr>
            <a:xfrm>
              <a:off x="0" y="1713210"/>
              <a:ext cx="6888183" cy="1158299"/>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 name="圆角矩形 4"/>
            <p:cNvSpPr/>
            <p:nvPr/>
          </p:nvSpPr>
          <p:spPr>
            <a:xfrm>
              <a:off x="56544" y="1769754"/>
              <a:ext cx="6775095" cy="104521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n-US" sz="2800" b="1" kern="1200" dirty="0" smtClean="0"/>
                <a:t>Problems with supervision of urban wastewater treatment enterprises</a:t>
              </a:r>
              <a:endParaRPr lang="zh-CN" sz="2800" kern="1200" dirty="0"/>
            </a:p>
          </p:txBody>
        </p: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xit" presetSubtype="0" fill="hold" nodeType="afterEffect">
                                  <p:stCondLst>
                                    <p:cond delay="500"/>
                                  </p:stCondLst>
                                  <p:childTnLst>
                                    <p:animEffect transition="out" filter="fade">
                                      <p:cBhvr>
                                        <p:cTn id="12" dur="500"/>
                                        <p:tgtEl>
                                          <p:spTgt spid="4"/>
                                        </p:tgtEl>
                                      </p:cBhvr>
                                    </p:animEffect>
                                    <p:anim calcmode="lin" valueType="num">
                                      <p:cBhvr>
                                        <p:cTn id="13" dur="500"/>
                                        <p:tgtEl>
                                          <p:spTgt spid="4"/>
                                        </p:tgtEl>
                                        <p:attrNameLst>
                                          <p:attrName>ppt_x</p:attrName>
                                        </p:attrNameLst>
                                      </p:cBhvr>
                                      <p:tavLst>
                                        <p:tav tm="0">
                                          <p:val>
                                            <p:strVal val="ppt_x"/>
                                          </p:val>
                                        </p:tav>
                                        <p:tav tm="100000">
                                          <p:val>
                                            <p:strVal val="ppt_x"/>
                                          </p:val>
                                        </p:tav>
                                      </p:tavLst>
                                    </p:anim>
                                    <p:anim calcmode="lin" valueType="num">
                                      <p:cBhvr>
                                        <p:cTn id="14" dur="500"/>
                                        <p:tgtEl>
                                          <p:spTgt spid="4"/>
                                        </p:tgtEl>
                                        <p:attrNameLst>
                                          <p:attrName>ppt_y</p:attrName>
                                        </p:attrNameLst>
                                      </p:cBhvr>
                                      <p:tavLst>
                                        <p:tav tm="0">
                                          <p:val>
                                            <p:strVal val="ppt_y"/>
                                          </p:val>
                                        </p:tav>
                                        <p:tav tm="100000">
                                          <p:val>
                                            <p:strVal val="ppt_y-.1"/>
                                          </p:val>
                                        </p:tav>
                                      </p:tavLst>
                                    </p:anim>
                                    <p:set>
                                      <p:cBhvr>
                                        <p:cTn id="15" dur="1" fill="hold">
                                          <p:stCondLst>
                                            <p:cond delay="499"/>
                                          </p:stCondLst>
                                        </p:cTn>
                                        <p:tgtEl>
                                          <p:spTgt spid="4"/>
                                        </p:tgtEl>
                                        <p:attrNameLst>
                                          <p:attrName>style.visibility</p:attrName>
                                        </p:attrNameLst>
                                      </p:cBhvr>
                                      <p:to>
                                        <p:strVal val="hidden"/>
                                      </p:to>
                                    </p:set>
                                  </p:childTnLst>
                                </p:cTn>
                              </p:par>
                              <p:par>
                                <p:cTn id="16" presetID="45" presetClass="entr" presetSubtype="0" fill="hold" grpId="0" nodeType="with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anim calcmode="lin" valueType="num">
                                      <p:cBhvr>
                                        <p:cTn id="19" dur="500" fill="hold"/>
                                        <p:tgtEl>
                                          <p:spTgt spid="7"/>
                                        </p:tgtEl>
                                        <p:attrNameLst>
                                          <p:attrName>ppt_w</p:attrName>
                                        </p:attrNameLst>
                                      </p:cBhvr>
                                      <p:tavLst>
                                        <p:tav tm="0" fmla="#ppt_w*sin(2.5*pi*$)">
                                          <p:val>
                                            <p:fltVal val="0"/>
                                          </p:val>
                                        </p:tav>
                                        <p:tav tm="100000">
                                          <p:val>
                                            <p:fltVal val="1"/>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childTnLst>
                                </p:cTn>
                              </p:par>
                            </p:childTnLst>
                          </p:cTn>
                        </p:par>
                        <p:par>
                          <p:cTn id="21" fill="hold">
                            <p:stCondLst>
                              <p:cond delay="3300"/>
                            </p:stCondLst>
                            <p:childTnLst>
                              <p:par>
                                <p:cTn id="22" presetID="42" presetClass="entr" presetSubtype="0" fill="hold" grpId="0" nodeType="afterEffect">
                                  <p:stCondLst>
                                    <p:cond delay="0"/>
                                  </p:stCondLst>
                                  <p:childTnLst>
                                    <p:set>
                                      <p:cBhvr>
                                        <p:cTn id="23" dur="1" fill="hold">
                                          <p:stCondLst>
                                            <p:cond delay="0"/>
                                          </p:stCondLst>
                                        </p:cTn>
                                        <p:tgtEl>
                                          <p:spTgt spid="8">
                                            <p:graphicEl>
                                              <a:dgm id="{6FAFF4B9-BF6D-4DE4-9C27-330BA0607A0E}"/>
                                            </p:graphicEl>
                                          </p:spTgt>
                                        </p:tgtEl>
                                        <p:attrNameLst>
                                          <p:attrName>style.visibility</p:attrName>
                                        </p:attrNameLst>
                                      </p:cBhvr>
                                      <p:to>
                                        <p:strVal val="visible"/>
                                      </p:to>
                                    </p:set>
                                    <p:animEffect transition="in" filter="fade">
                                      <p:cBhvr>
                                        <p:cTn id="24" dur="500"/>
                                        <p:tgtEl>
                                          <p:spTgt spid="8">
                                            <p:graphicEl>
                                              <a:dgm id="{6FAFF4B9-BF6D-4DE4-9C27-330BA0607A0E}"/>
                                            </p:graphicEl>
                                          </p:spTgt>
                                        </p:tgtEl>
                                      </p:cBhvr>
                                    </p:animEffect>
                                    <p:anim calcmode="lin" valueType="num">
                                      <p:cBhvr>
                                        <p:cTn id="25" dur="500" fill="hold"/>
                                        <p:tgtEl>
                                          <p:spTgt spid="8">
                                            <p:graphicEl>
                                              <a:dgm id="{6FAFF4B9-BF6D-4DE4-9C27-330BA0607A0E}"/>
                                            </p:graphicEl>
                                          </p:spTgt>
                                        </p:tgtEl>
                                        <p:attrNameLst>
                                          <p:attrName>ppt_x</p:attrName>
                                        </p:attrNameLst>
                                      </p:cBhvr>
                                      <p:tavLst>
                                        <p:tav tm="0">
                                          <p:val>
                                            <p:strVal val="#ppt_x"/>
                                          </p:val>
                                        </p:tav>
                                        <p:tav tm="100000">
                                          <p:val>
                                            <p:strVal val="#ppt_x"/>
                                          </p:val>
                                        </p:tav>
                                      </p:tavLst>
                                    </p:anim>
                                    <p:anim calcmode="lin" valueType="num">
                                      <p:cBhvr>
                                        <p:cTn id="26" dur="500" fill="hold"/>
                                        <p:tgtEl>
                                          <p:spTgt spid="8">
                                            <p:graphicEl>
                                              <a:dgm id="{6FAFF4B9-BF6D-4DE4-9C27-330BA0607A0E}"/>
                                            </p:graphicEl>
                                          </p:spTgt>
                                        </p:tgtEl>
                                        <p:attrNameLst>
                                          <p:attrName>ppt_y</p:attrName>
                                        </p:attrNameLst>
                                      </p:cBhvr>
                                      <p:tavLst>
                                        <p:tav tm="0">
                                          <p:val>
                                            <p:strVal val="#ppt_y+.1"/>
                                          </p:val>
                                        </p:tav>
                                        <p:tav tm="100000">
                                          <p:val>
                                            <p:strVal val="#ppt_y"/>
                                          </p:val>
                                        </p:tav>
                                      </p:tavLst>
                                    </p:anim>
                                  </p:childTnLst>
                                </p:cTn>
                              </p:par>
                            </p:childTnLst>
                          </p:cTn>
                        </p:par>
                        <p:par>
                          <p:cTn id="27" fill="hold">
                            <p:stCondLst>
                              <p:cond delay="3800"/>
                            </p:stCondLst>
                            <p:childTnLst>
                              <p:par>
                                <p:cTn id="28" presetID="42" presetClass="entr" presetSubtype="0" fill="hold" grpId="0" nodeType="afterEffect">
                                  <p:stCondLst>
                                    <p:cond delay="0"/>
                                  </p:stCondLst>
                                  <p:childTnLst>
                                    <p:set>
                                      <p:cBhvr>
                                        <p:cTn id="29" dur="1" fill="hold">
                                          <p:stCondLst>
                                            <p:cond delay="0"/>
                                          </p:stCondLst>
                                        </p:cTn>
                                        <p:tgtEl>
                                          <p:spTgt spid="8">
                                            <p:graphicEl>
                                              <a:dgm id="{F1E8CB90-6104-45A4-8D7A-CE2FF1A8A579}"/>
                                            </p:graphicEl>
                                          </p:spTgt>
                                        </p:tgtEl>
                                        <p:attrNameLst>
                                          <p:attrName>style.visibility</p:attrName>
                                        </p:attrNameLst>
                                      </p:cBhvr>
                                      <p:to>
                                        <p:strVal val="visible"/>
                                      </p:to>
                                    </p:set>
                                    <p:animEffect transition="in" filter="fade">
                                      <p:cBhvr>
                                        <p:cTn id="30" dur="500"/>
                                        <p:tgtEl>
                                          <p:spTgt spid="8">
                                            <p:graphicEl>
                                              <a:dgm id="{F1E8CB90-6104-45A4-8D7A-CE2FF1A8A579}"/>
                                            </p:graphicEl>
                                          </p:spTgt>
                                        </p:tgtEl>
                                      </p:cBhvr>
                                    </p:animEffect>
                                    <p:anim calcmode="lin" valueType="num">
                                      <p:cBhvr>
                                        <p:cTn id="31" dur="500" fill="hold"/>
                                        <p:tgtEl>
                                          <p:spTgt spid="8">
                                            <p:graphicEl>
                                              <a:dgm id="{F1E8CB90-6104-45A4-8D7A-CE2FF1A8A579}"/>
                                            </p:graphicEl>
                                          </p:spTgt>
                                        </p:tgtEl>
                                        <p:attrNameLst>
                                          <p:attrName>ppt_x</p:attrName>
                                        </p:attrNameLst>
                                      </p:cBhvr>
                                      <p:tavLst>
                                        <p:tav tm="0">
                                          <p:val>
                                            <p:strVal val="#ppt_x"/>
                                          </p:val>
                                        </p:tav>
                                        <p:tav tm="100000">
                                          <p:val>
                                            <p:strVal val="#ppt_x"/>
                                          </p:val>
                                        </p:tav>
                                      </p:tavLst>
                                    </p:anim>
                                    <p:anim calcmode="lin" valueType="num">
                                      <p:cBhvr>
                                        <p:cTn id="32" dur="500" fill="hold"/>
                                        <p:tgtEl>
                                          <p:spTgt spid="8">
                                            <p:graphicEl>
                                              <a:dgm id="{F1E8CB90-6104-45A4-8D7A-CE2FF1A8A579}"/>
                                            </p:graphicEl>
                                          </p:spTgt>
                                        </p:tgtEl>
                                        <p:attrNameLst>
                                          <p:attrName>ppt_y</p:attrName>
                                        </p:attrNameLst>
                                      </p:cBhvr>
                                      <p:tavLst>
                                        <p:tav tm="0">
                                          <p:val>
                                            <p:strVal val="#ppt_y+.1"/>
                                          </p:val>
                                        </p:tav>
                                        <p:tav tm="100000">
                                          <p:val>
                                            <p:strVal val="#ppt_y"/>
                                          </p:val>
                                        </p:tav>
                                      </p:tavLst>
                                    </p:anim>
                                  </p:childTnLst>
                                </p:cTn>
                              </p:par>
                            </p:childTnLst>
                          </p:cTn>
                        </p:par>
                        <p:par>
                          <p:cTn id="33" fill="hold">
                            <p:stCondLst>
                              <p:cond delay="4300"/>
                            </p:stCondLst>
                            <p:childTnLst>
                              <p:par>
                                <p:cTn id="34" presetID="42" presetClass="entr" presetSubtype="0" fill="hold" grpId="0" nodeType="afterEffect">
                                  <p:stCondLst>
                                    <p:cond delay="0"/>
                                  </p:stCondLst>
                                  <p:childTnLst>
                                    <p:set>
                                      <p:cBhvr>
                                        <p:cTn id="35" dur="1" fill="hold">
                                          <p:stCondLst>
                                            <p:cond delay="0"/>
                                          </p:stCondLst>
                                        </p:cTn>
                                        <p:tgtEl>
                                          <p:spTgt spid="8">
                                            <p:graphicEl>
                                              <a:dgm id="{713E6391-6C5D-4EB5-AD14-A95618F04C7A}"/>
                                            </p:graphicEl>
                                          </p:spTgt>
                                        </p:tgtEl>
                                        <p:attrNameLst>
                                          <p:attrName>style.visibility</p:attrName>
                                        </p:attrNameLst>
                                      </p:cBhvr>
                                      <p:to>
                                        <p:strVal val="visible"/>
                                      </p:to>
                                    </p:set>
                                    <p:animEffect transition="in" filter="fade">
                                      <p:cBhvr>
                                        <p:cTn id="36" dur="500"/>
                                        <p:tgtEl>
                                          <p:spTgt spid="8">
                                            <p:graphicEl>
                                              <a:dgm id="{713E6391-6C5D-4EB5-AD14-A95618F04C7A}"/>
                                            </p:graphicEl>
                                          </p:spTgt>
                                        </p:tgtEl>
                                      </p:cBhvr>
                                    </p:animEffect>
                                    <p:anim calcmode="lin" valueType="num">
                                      <p:cBhvr>
                                        <p:cTn id="37" dur="500" fill="hold"/>
                                        <p:tgtEl>
                                          <p:spTgt spid="8">
                                            <p:graphicEl>
                                              <a:dgm id="{713E6391-6C5D-4EB5-AD14-A95618F04C7A}"/>
                                            </p:graphicEl>
                                          </p:spTgt>
                                        </p:tgtEl>
                                        <p:attrNameLst>
                                          <p:attrName>ppt_x</p:attrName>
                                        </p:attrNameLst>
                                      </p:cBhvr>
                                      <p:tavLst>
                                        <p:tav tm="0">
                                          <p:val>
                                            <p:strVal val="#ppt_x"/>
                                          </p:val>
                                        </p:tav>
                                        <p:tav tm="100000">
                                          <p:val>
                                            <p:strVal val="#ppt_x"/>
                                          </p:val>
                                        </p:tav>
                                      </p:tavLst>
                                    </p:anim>
                                    <p:anim calcmode="lin" valueType="num">
                                      <p:cBhvr>
                                        <p:cTn id="38" dur="500" fill="hold"/>
                                        <p:tgtEl>
                                          <p:spTgt spid="8">
                                            <p:graphicEl>
                                              <a:dgm id="{713E6391-6C5D-4EB5-AD14-A95618F04C7A}"/>
                                            </p:graphicEl>
                                          </p:spTgt>
                                        </p:tgtEl>
                                        <p:attrNameLst>
                                          <p:attrName>ppt_y</p:attrName>
                                        </p:attrNameLst>
                                      </p:cBhvr>
                                      <p:tavLst>
                                        <p:tav tm="0">
                                          <p:val>
                                            <p:strVal val="#ppt_y+.1"/>
                                          </p:val>
                                        </p:tav>
                                        <p:tav tm="100000">
                                          <p:val>
                                            <p:strVal val="#ppt_y"/>
                                          </p:val>
                                        </p:tav>
                                      </p:tavLst>
                                    </p:anim>
                                  </p:childTnLst>
                                </p:cTn>
                              </p:par>
                            </p:childTnLst>
                          </p:cTn>
                        </p:par>
                        <p:par>
                          <p:cTn id="39" fill="hold">
                            <p:stCondLst>
                              <p:cond delay="4800"/>
                            </p:stCondLst>
                            <p:childTnLst>
                              <p:par>
                                <p:cTn id="40" presetID="42" presetClass="entr" presetSubtype="0" fill="hold" grpId="0" nodeType="afterEffect">
                                  <p:stCondLst>
                                    <p:cond delay="0"/>
                                  </p:stCondLst>
                                  <p:childTnLst>
                                    <p:set>
                                      <p:cBhvr>
                                        <p:cTn id="41" dur="1" fill="hold">
                                          <p:stCondLst>
                                            <p:cond delay="0"/>
                                          </p:stCondLst>
                                        </p:cTn>
                                        <p:tgtEl>
                                          <p:spTgt spid="8">
                                            <p:graphicEl>
                                              <a:dgm id="{2C2B7771-D7E9-4CFB-98EC-2282A287D871}"/>
                                            </p:graphicEl>
                                          </p:spTgt>
                                        </p:tgtEl>
                                        <p:attrNameLst>
                                          <p:attrName>style.visibility</p:attrName>
                                        </p:attrNameLst>
                                      </p:cBhvr>
                                      <p:to>
                                        <p:strVal val="visible"/>
                                      </p:to>
                                    </p:set>
                                    <p:animEffect transition="in" filter="fade">
                                      <p:cBhvr>
                                        <p:cTn id="42" dur="500"/>
                                        <p:tgtEl>
                                          <p:spTgt spid="8">
                                            <p:graphicEl>
                                              <a:dgm id="{2C2B7771-D7E9-4CFB-98EC-2282A287D871}"/>
                                            </p:graphicEl>
                                          </p:spTgt>
                                        </p:tgtEl>
                                      </p:cBhvr>
                                    </p:animEffect>
                                    <p:anim calcmode="lin" valueType="num">
                                      <p:cBhvr>
                                        <p:cTn id="43" dur="500" fill="hold"/>
                                        <p:tgtEl>
                                          <p:spTgt spid="8">
                                            <p:graphicEl>
                                              <a:dgm id="{2C2B7771-D7E9-4CFB-98EC-2282A287D871}"/>
                                            </p:graphicEl>
                                          </p:spTgt>
                                        </p:tgtEl>
                                        <p:attrNameLst>
                                          <p:attrName>ppt_x</p:attrName>
                                        </p:attrNameLst>
                                      </p:cBhvr>
                                      <p:tavLst>
                                        <p:tav tm="0">
                                          <p:val>
                                            <p:strVal val="#ppt_x"/>
                                          </p:val>
                                        </p:tav>
                                        <p:tav tm="100000">
                                          <p:val>
                                            <p:strVal val="#ppt_x"/>
                                          </p:val>
                                        </p:tav>
                                      </p:tavLst>
                                    </p:anim>
                                    <p:anim calcmode="lin" valueType="num">
                                      <p:cBhvr>
                                        <p:cTn id="44" dur="500" fill="hold"/>
                                        <p:tgtEl>
                                          <p:spTgt spid="8">
                                            <p:graphicEl>
                                              <a:dgm id="{2C2B7771-D7E9-4CFB-98EC-2282A287D871}"/>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cstate="print">
            <a:duotone>
              <a:srgbClr val="FFFFFF"/>
              <a:srgbClr val="FFFFFF"/>
            </a:duotone>
          </a:blip>
          <a:srcRect/>
          <a:stretch>
            <a:fillRect/>
          </a:stretch>
        </a:blip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ormAutofit/>
          </a:bodyPr>
          <a:lstStyle/>
          <a:p>
            <a:r>
              <a:rPr lang="en-US" altLang="zh-CN" sz="3600" dirty="0" smtClean="0"/>
              <a:t>Command-and-Control instruments</a:t>
            </a:r>
            <a:endParaRPr lang="en-US" altLang="zh-CN" sz="3600" dirty="0"/>
          </a:p>
        </p:txBody>
      </p:sp>
      <p:graphicFrame>
        <p:nvGraphicFramePr>
          <p:cNvPr id="7" name="内容占位符 6"/>
          <p:cNvGraphicFramePr>
            <a:graphicFrameLocks noGrp="1"/>
          </p:cNvGraphicFramePr>
          <p:nvPr>
            <p:ph idx="1"/>
          </p:nvPr>
        </p:nvGraphicFramePr>
        <p:xfrm>
          <a:off x="457200" y="1609416"/>
          <a:ext cx="7239000" cy="4846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20482"/>
                                        </p:tgtEl>
                                        <p:attrNameLst>
                                          <p:attrName>style.visibility</p:attrName>
                                        </p:attrNameLst>
                                      </p:cBhvr>
                                      <p:to>
                                        <p:strVal val="visible"/>
                                      </p:to>
                                    </p:set>
                                    <p:animEffect transition="in" filter="fade">
                                      <p:cBhvr>
                                        <p:cTn id="7" dur="500"/>
                                        <p:tgtEl>
                                          <p:spTgt spid="20482"/>
                                        </p:tgtEl>
                                      </p:cBhvr>
                                    </p:animEffect>
                                    <p:anim calcmode="lin" valueType="num">
                                      <p:cBhvr>
                                        <p:cTn id="8" dur="500" fill="hold"/>
                                        <p:tgtEl>
                                          <p:spTgt spid="20482"/>
                                        </p:tgtEl>
                                        <p:attrNameLst>
                                          <p:attrName>ppt_w</p:attrName>
                                        </p:attrNameLst>
                                      </p:cBhvr>
                                      <p:tavLst>
                                        <p:tav tm="0" fmla="#ppt_w*sin(2.5*pi*$)">
                                          <p:val>
                                            <p:fltVal val="0"/>
                                          </p:val>
                                        </p:tav>
                                        <p:tav tm="100000">
                                          <p:val>
                                            <p:fltVal val="1"/>
                                          </p:val>
                                        </p:tav>
                                      </p:tavLst>
                                    </p:anim>
                                    <p:anim calcmode="lin" valueType="num">
                                      <p:cBhvr>
                                        <p:cTn id="9" dur="500" fill="hold"/>
                                        <p:tgtEl>
                                          <p:spTgt spid="20482"/>
                                        </p:tgtEl>
                                        <p:attrNameLst>
                                          <p:attrName>ppt_h</p:attrName>
                                        </p:attrNameLst>
                                      </p:cBhvr>
                                      <p:tavLst>
                                        <p:tav tm="0">
                                          <p:val>
                                            <p:strVal val="#ppt_h"/>
                                          </p:val>
                                        </p:tav>
                                        <p:tav tm="100000">
                                          <p:val>
                                            <p:strVal val="#ppt_h"/>
                                          </p:val>
                                        </p:tav>
                                      </p:tavLst>
                                    </p:anim>
                                  </p:childTnLst>
                                </p:cTn>
                              </p:par>
                            </p:childTnLst>
                          </p:cTn>
                        </p:par>
                        <p:par>
                          <p:cTn id="10" fill="hold">
                            <p:stCondLst>
                              <p:cond delay="1950"/>
                            </p:stCondLst>
                            <p:childTnLst>
                              <p:par>
                                <p:cTn id="11" presetID="42" presetClass="entr" presetSubtype="0" fill="hold" grpId="0" nodeType="afterEffect">
                                  <p:stCondLst>
                                    <p:cond delay="0"/>
                                  </p:stCondLst>
                                  <p:childTnLst>
                                    <p:set>
                                      <p:cBhvr>
                                        <p:cTn id="12" dur="1" fill="hold">
                                          <p:stCondLst>
                                            <p:cond delay="0"/>
                                          </p:stCondLst>
                                        </p:cTn>
                                        <p:tgtEl>
                                          <p:spTgt spid="7">
                                            <p:graphicEl>
                                              <a:dgm id="{3BA6AE64-BE30-4D34-94D7-0C39C2C7EE98}"/>
                                            </p:graphicEl>
                                          </p:spTgt>
                                        </p:tgtEl>
                                        <p:attrNameLst>
                                          <p:attrName>style.visibility</p:attrName>
                                        </p:attrNameLst>
                                      </p:cBhvr>
                                      <p:to>
                                        <p:strVal val="visible"/>
                                      </p:to>
                                    </p:set>
                                    <p:animEffect transition="in" filter="fade">
                                      <p:cBhvr>
                                        <p:cTn id="13" dur="500"/>
                                        <p:tgtEl>
                                          <p:spTgt spid="7">
                                            <p:graphicEl>
                                              <a:dgm id="{3BA6AE64-BE30-4D34-94D7-0C39C2C7EE98}"/>
                                            </p:graphicEl>
                                          </p:spTgt>
                                        </p:tgtEl>
                                      </p:cBhvr>
                                    </p:animEffect>
                                    <p:anim calcmode="lin" valueType="num">
                                      <p:cBhvr>
                                        <p:cTn id="14" dur="500" fill="hold"/>
                                        <p:tgtEl>
                                          <p:spTgt spid="7">
                                            <p:graphicEl>
                                              <a:dgm id="{3BA6AE64-BE30-4D34-94D7-0C39C2C7EE98}"/>
                                            </p:graphicEl>
                                          </p:spTgt>
                                        </p:tgtEl>
                                        <p:attrNameLst>
                                          <p:attrName>ppt_x</p:attrName>
                                        </p:attrNameLst>
                                      </p:cBhvr>
                                      <p:tavLst>
                                        <p:tav tm="0">
                                          <p:val>
                                            <p:strVal val="#ppt_x"/>
                                          </p:val>
                                        </p:tav>
                                        <p:tav tm="100000">
                                          <p:val>
                                            <p:strVal val="#ppt_x"/>
                                          </p:val>
                                        </p:tav>
                                      </p:tavLst>
                                    </p:anim>
                                    <p:anim calcmode="lin" valueType="num">
                                      <p:cBhvr>
                                        <p:cTn id="15" dur="500" fill="hold"/>
                                        <p:tgtEl>
                                          <p:spTgt spid="7">
                                            <p:graphicEl>
                                              <a:dgm id="{3BA6AE64-BE30-4D34-94D7-0C39C2C7EE98}"/>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2450"/>
                            </p:stCondLst>
                            <p:childTnLst>
                              <p:par>
                                <p:cTn id="17" presetID="42" presetClass="entr" presetSubtype="0" fill="hold" grpId="0" nodeType="afterEffect">
                                  <p:stCondLst>
                                    <p:cond delay="0"/>
                                  </p:stCondLst>
                                  <p:childTnLst>
                                    <p:set>
                                      <p:cBhvr>
                                        <p:cTn id="18" dur="1" fill="hold">
                                          <p:stCondLst>
                                            <p:cond delay="0"/>
                                          </p:stCondLst>
                                        </p:cTn>
                                        <p:tgtEl>
                                          <p:spTgt spid="7">
                                            <p:graphicEl>
                                              <a:dgm id="{47F6C4A3-D202-4469-8E94-5100A215B99C}"/>
                                            </p:graphicEl>
                                          </p:spTgt>
                                        </p:tgtEl>
                                        <p:attrNameLst>
                                          <p:attrName>style.visibility</p:attrName>
                                        </p:attrNameLst>
                                      </p:cBhvr>
                                      <p:to>
                                        <p:strVal val="visible"/>
                                      </p:to>
                                    </p:set>
                                    <p:animEffect transition="in" filter="fade">
                                      <p:cBhvr>
                                        <p:cTn id="19" dur="500"/>
                                        <p:tgtEl>
                                          <p:spTgt spid="7">
                                            <p:graphicEl>
                                              <a:dgm id="{47F6C4A3-D202-4469-8E94-5100A215B99C}"/>
                                            </p:graphicEl>
                                          </p:spTgt>
                                        </p:tgtEl>
                                      </p:cBhvr>
                                    </p:animEffect>
                                    <p:anim calcmode="lin" valueType="num">
                                      <p:cBhvr>
                                        <p:cTn id="20" dur="500" fill="hold"/>
                                        <p:tgtEl>
                                          <p:spTgt spid="7">
                                            <p:graphicEl>
                                              <a:dgm id="{47F6C4A3-D202-4469-8E94-5100A215B99C}"/>
                                            </p:graphicEl>
                                          </p:spTgt>
                                        </p:tgtEl>
                                        <p:attrNameLst>
                                          <p:attrName>ppt_x</p:attrName>
                                        </p:attrNameLst>
                                      </p:cBhvr>
                                      <p:tavLst>
                                        <p:tav tm="0">
                                          <p:val>
                                            <p:strVal val="#ppt_x"/>
                                          </p:val>
                                        </p:tav>
                                        <p:tav tm="100000">
                                          <p:val>
                                            <p:strVal val="#ppt_x"/>
                                          </p:val>
                                        </p:tav>
                                      </p:tavLst>
                                    </p:anim>
                                    <p:anim calcmode="lin" valueType="num">
                                      <p:cBhvr>
                                        <p:cTn id="21" dur="500" fill="hold"/>
                                        <p:tgtEl>
                                          <p:spTgt spid="7">
                                            <p:graphicEl>
                                              <a:dgm id="{47F6C4A3-D202-4469-8E94-5100A215B99C}"/>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2950"/>
                            </p:stCondLst>
                            <p:childTnLst>
                              <p:par>
                                <p:cTn id="23" presetID="42" presetClass="entr" presetSubtype="0" fill="hold" grpId="0" nodeType="afterEffect">
                                  <p:stCondLst>
                                    <p:cond delay="0"/>
                                  </p:stCondLst>
                                  <p:childTnLst>
                                    <p:set>
                                      <p:cBhvr>
                                        <p:cTn id="24" dur="1" fill="hold">
                                          <p:stCondLst>
                                            <p:cond delay="0"/>
                                          </p:stCondLst>
                                        </p:cTn>
                                        <p:tgtEl>
                                          <p:spTgt spid="7">
                                            <p:graphicEl>
                                              <a:dgm id="{5E3F419B-44F6-4F72-8BBC-8A66F11953A8}"/>
                                            </p:graphicEl>
                                          </p:spTgt>
                                        </p:tgtEl>
                                        <p:attrNameLst>
                                          <p:attrName>style.visibility</p:attrName>
                                        </p:attrNameLst>
                                      </p:cBhvr>
                                      <p:to>
                                        <p:strVal val="visible"/>
                                      </p:to>
                                    </p:set>
                                    <p:animEffect transition="in" filter="fade">
                                      <p:cBhvr>
                                        <p:cTn id="25" dur="500"/>
                                        <p:tgtEl>
                                          <p:spTgt spid="7">
                                            <p:graphicEl>
                                              <a:dgm id="{5E3F419B-44F6-4F72-8BBC-8A66F11953A8}"/>
                                            </p:graphicEl>
                                          </p:spTgt>
                                        </p:tgtEl>
                                      </p:cBhvr>
                                    </p:animEffect>
                                    <p:anim calcmode="lin" valueType="num">
                                      <p:cBhvr>
                                        <p:cTn id="26" dur="500" fill="hold"/>
                                        <p:tgtEl>
                                          <p:spTgt spid="7">
                                            <p:graphicEl>
                                              <a:dgm id="{5E3F419B-44F6-4F72-8BBC-8A66F11953A8}"/>
                                            </p:graphicEl>
                                          </p:spTgt>
                                        </p:tgtEl>
                                        <p:attrNameLst>
                                          <p:attrName>ppt_x</p:attrName>
                                        </p:attrNameLst>
                                      </p:cBhvr>
                                      <p:tavLst>
                                        <p:tav tm="0">
                                          <p:val>
                                            <p:strVal val="#ppt_x"/>
                                          </p:val>
                                        </p:tav>
                                        <p:tav tm="100000">
                                          <p:val>
                                            <p:strVal val="#ppt_x"/>
                                          </p:val>
                                        </p:tav>
                                      </p:tavLst>
                                    </p:anim>
                                    <p:anim calcmode="lin" valueType="num">
                                      <p:cBhvr>
                                        <p:cTn id="27" dur="500" fill="hold"/>
                                        <p:tgtEl>
                                          <p:spTgt spid="7">
                                            <p:graphicEl>
                                              <a:dgm id="{5E3F419B-44F6-4F72-8BBC-8A66F11953A8}"/>
                                            </p:graphicEl>
                                          </p:spTgt>
                                        </p:tgtEl>
                                        <p:attrNameLst>
                                          <p:attrName>ppt_y</p:attrName>
                                        </p:attrNameLst>
                                      </p:cBhvr>
                                      <p:tavLst>
                                        <p:tav tm="0">
                                          <p:val>
                                            <p:strVal val="#ppt_y+.1"/>
                                          </p:val>
                                        </p:tav>
                                        <p:tav tm="100000">
                                          <p:val>
                                            <p:strVal val="#ppt_y"/>
                                          </p:val>
                                        </p:tav>
                                      </p:tavLst>
                                    </p:anim>
                                  </p:childTnLst>
                                </p:cTn>
                              </p:par>
                            </p:childTnLst>
                          </p:cTn>
                        </p:par>
                        <p:par>
                          <p:cTn id="28" fill="hold">
                            <p:stCondLst>
                              <p:cond delay="3450"/>
                            </p:stCondLst>
                            <p:childTnLst>
                              <p:par>
                                <p:cTn id="29" presetID="42" presetClass="entr" presetSubtype="0" fill="hold" grpId="0" nodeType="afterEffect">
                                  <p:stCondLst>
                                    <p:cond delay="0"/>
                                  </p:stCondLst>
                                  <p:childTnLst>
                                    <p:set>
                                      <p:cBhvr>
                                        <p:cTn id="30" dur="1" fill="hold">
                                          <p:stCondLst>
                                            <p:cond delay="0"/>
                                          </p:stCondLst>
                                        </p:cTn>
                                        <p:tgtEl>
                                          <p:spTgt spid="7">
                                            <p:graphicEl>
                                              <a:dgm id="{BC252771-94F8-410E-B03B-481A1AE63803}"/>
                                            </p:graphicEl>
                                          </p:spTgt>
                                        </p:tgtEl>
                                        <p:attrNameLst>
                                          <p:attrName>style.visibility</p:attrName>
                                        </p:attrNameLst>
                                      </p:cBhvr>
                                      <p:to>
                                        <p:strVal val="visible"/>
                                      </p:to>
                                    </p:set>
                                    <p:animEffect transition="in" filter="fade">
                                      <p:cBhvr>
                                        <p:cTn id="31" dur="500"/>
                                        <p:tgtEl>
                                          <p:spTgt spid="7">
                                            <p:graphicEl>
                                              <a:dgm id="{BC252771-94F8-410E-B03B-481A1AE63803}"/>
                                            </p:graphicEl>
                                          </p:spTgt>
                                        </p:tgtEl>
                                      </p:cBhvr>
                                    </p:animEffect>
                                    <p:anim calcmode="lin" valueType="num">
                                      <p:cBhvr>
                                        <p:cTn id="32" dur="500" fill="hold"/>
                                        <p:tgtEl>
                                          <p:spTgt spid="7">
                                            <p:graphicEl>
                                              <a:dgm id="{BC252771-94F8-410E-B03B-481A1AE63803}"/>
                                            </p:graphicEl>
                                          </p:spTgt>
                                        </p:tgtEl>
                                        <p:attrNameLst>
                                          <p:attrName>ppt_x</p:attrName>
                                        </p:attrNameLst>
                                      </p:cBhvr>
                                      <p:tavLst>
                                        <p:tav tm="0">
                                          <p:val>
                                            <p:strVal val="#ppt_x"/>
                                          </p:val>
                                        </p:tav>
                                        <p:tav tm="100000">
                                          <p:val>
                                            <p:strVal val="#ppt_x"/>
                                          </p:val>
                                        </p:tav>
                                      </p:tavLst>
                                    </p:anim>
                                    <p:anim calcmode="lin" valueType="num">
                                      <p:cBhvr>
                                        <p:cTn id="33" dur="500" fill="hold"/>
                                        <p:tgtEl>
                                          <p:spTgt spid="7">
                                            <p:graphicEl>
                                              <a:dgm id="{BC252771-94F8-410E-B03B-481A1AE63803}"/>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Graphic spid="7"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cstate="print">
            <a:duotone>
              <a:srgbClr val="FFFFFF"/>
              <a:srgbClr val="FFFFFF"/>
            </a:duotone>
          </a:blip>
          <a:srcRect/>
          <a:stretch>
            <a:fillRect/>
          </a:stretch>
        </a:blip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00034" y="0"/>
            <a:ext cx="7239000" cy="857232"/>
          </a:xfrm>
        </p:spPr>
        <p:txBody>
          <a:bodyPr>
            <a:normAutofit/>
          </a:bodyPr>
          <a:lstStyle/>
          <a:p>
            <a:r>
              <a:rPr lang="en-US" altLang="zh-CN" sz="3600" dirty="0" smtClean="0"/>
              <a:t>Market-Based instruments</a:t>
            </a:r>
            <a:endParaRPr lang="en-US" altLang="zh-CN" sz="3600" dirty="0"/>
          </a:p>
        </p:txBody>
      </p:sp>
      <p:graphicFrame>
        <p:nvGraphicFramePr>
          <p:cNvPr id="6" name="内容占位符 5"/>
          <p:cNvGraphicFramePr>
            <a:graphicFrameLocks noGrp="1"/>
          </p:cNvGraphicFramePr>
          <p:nvPr>
            <p:ph idx="1"/>
          </p:nvPr>
        </p:nvGraphicFramePr>
        <p:xfrm>
          <a:off x="500034" y="1071546"/>
          <a:ext cx="7500990" cy="55007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21506"/>
                                        </p:tgtEl>
                                        <p:attrNameLst>
                                          <p:attrName>style.visibility</p:attrName>
                                        </p:attrNameLst>
                                      </p:cBhvr>
                                      <p:to>
                                        <p:strVal val="visible"/>
                                      </p:to>
                                    </p:set>
                                    <p:animEffect transition="in" filter="fade">
                                      <p:cBhvr>
                                        <p:cTn id="7" dur="500"/>
                                        <p:tgtEl>
                                          <p:spTgt spid="21506"/>
                                        </p:tgtEl>
                                      </p:cBhvr>
                                    </p:animEffect>
                                    <p:anim calcmode="lin" valueType="num">
                                      <p:cBhvr>
                                        <p:cTn id="8" dur="500" fill="hold"/>
                                        <p:tgtEl>
                                          <p:spTgt spid="21506"/>
                                        </p:tgtEl>
                                        <p:attrNameLst>
                                          <p:attrName>ppt_w</p:attrName>
                                        </p:attrNameLst>
                                      </p:cBhvr>
                                      <p:tavLst>
                                        <p:tav tm="0" fmla="#ppt_w*sin(2.5*pi*$)">
                                          <p:val>
                                            <p:fltVal val="0"/>
                                          </p:val>
                                        </p:tav>
                                        <p:tav tm="100000">
                                          <p:val>
                                            <p:fltVal val="1"/>
                                          </p:val>
                                        </p:tav>
                                      </p:tavLst>
                                    </p:anim>
                                    <p:anim calcmode="lin" valueType="num">
                                      <p:cBhvr>
                                        <p:cTn id="9" dur="500" fill="hold"/>
                                        <p:tgtEl>
                                          <p:spTgt spid="21506"/>
                                        </p:tgtEl>
                                        <p:attrNameLst>
                                          <p:attrName>ppt_h</p:attrName>
                                        </p:attrNameLst>
                                      </p:cBhvr>
                                      <p:tavLst>
                                        <p:tav tm="0">
                                          <p:val>
                                            <p:strVal val="#ppt_h"/>
                                          </p:val>
                                        </p:tav>
                                        <p:tav tm="100000">
                                          <p:val>
                                            <p:strVal val="#ppt_h"/>
                                          </p:val>
                                        </p:tav>
                                      </p:tavLst>
                                    </p:anim>
                                  </p:childTnLst>
                                </p:cTn>
                              </p:par>
                            </p:childTnLst>
                          </p:cTn>
                        </p:par>
                        <p:par>
                          <p:cTn id="10" fill="hold">
                            <p:stCondLst>
                              <p:cond delay="1600"/>
                            </p:stCondLst>
                            <p:childTnLst>
                              <p:par>
                                <p:cTn id="11" presetID="42" presetClass="entr" presetSubtype="0" fill="hold" grpId="0" nodeType="afterEffect">
                                  <p:stCondLst>
                                    <p:cond delay="0"/>
                                  </p:stCondLst>
                                  <p:childTnLst>
                                    <p:set>
                                      <p:cBhvr>
                                        <p:cTn id="12" dur="1" fill="hold">
                                          <p:stCondLst>
                                            <p:cond delay="0"/>
                                          </p:stCondLst>
                                        </p:cTn>
                                        <p:tgtEl>
                                          <p:spTgt spid="6">
                                            <p:graphicEl>
                                              <a:dgm id="{525D74E6-74E0-4E17-BDF9-34F84A3043BE}"/>
                                            </p:graphicEl>
                                          </p:spTgt>
                                        </p:tgtEl>
                                        <p:attrNameLst>
                                          <p:attrName>style.visibility</p:attrName>
                                        </p:attrNameLst>
                                      </p:cBhvr>
                                      <p:to>
                                        <p:strVal val="visible"/>
                                      </p:to>
                                    </p:set>
                                    <p:animEffect transition="in" filter="fade">
                                      <p:cBhvr>
                                        <p:cTn id="13" dur="500"/>
                                        <p:tgtEl>
                                          <p:spTgt spid="6">
                                            <p:graphicEl>
                                              <a:dgm id="{525D74E6-74E0-4E17-BDF9-34F84A3043BE}"/>
                                            </p:graphicEl>
                                          </p:spTgt>
                                        </p:tgtEl>
                                      </p:cBhvr>
                                    </p:animEffect>
                                    <p:anim calcmode="lin" valueType="num">
                                      <p:cBhvr>
                                        <p:cTn id="14" dur="500" fill="hold"/>
                                        <p:tgtEl>
                                          <p:spTgt spid="6">
                                            <p:graphicEl>
                                              <a:dgm id="{525D74E6-74E0-4E17-BDF9-34F84A3043BE}"/>
                                            </p:graphicEl>
                                          </p:spTgt>
                                        </p:tgtEl>
                                        <p:attrNameLst>
                                          <p:attrName>ppt_x</p:attrName>
                                        </p:attrNameLst>
                                      </p:cBhvr>
                                      <p:tavLst>
                                        <p:tav tm="0">
                                          <p:val>
                                            <p:strVal val="#ppt_x"/>
                                          </p:val>
                                        </p:tav>
                                        <p:tav tm="100000">
                                          <p:val>
                                            <p:strVal val="#ppt_x"/>
                                          </p:val>
                                        </p:tav>
                                      </p:tavLst>
                                    </p:anim>
                                    <p:anim calcmode="lin" valueType="num">
                                      <p:cBhvr>
                                        <p:cTn id="15" dur="500" fill="hold"/>
                                        <p:tgtEl>
                                          <p:spTgt spid="6">
                                            <p:graphicEl>
                                              <a:dgm id="{525D74E6-74E0-4E17-BDF9-34F84A3043BE}"/>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2100"/>
                            </p:stCondLst>
                            <p:childTnLst>
                              <p:par>
                                <p:cTn id="17" presetID="42" presetClass="entr" presetSubtype="0" fill="hold" grpId="0" nodeType="afterEffect">
                                  <p:stCondLst>
                                    <p:cond delay="0"/>
                                  </p:stCondLst>
                                  <p:childTnLst>
                                    <p:set>
                                      <p:cBhvr>
                                        <p:cTn id="18" dur="1" fill="hold">
                                          <p:stCondLst>
                                            <p:cond delay="0"/>
                                          </p:stCondLst>
                                        </p:cTn>
                                        <p:tgtEl>
                                          <p:spTgt spid="6">
                                            <p:graphicEl>
                                              <a:dgm id="{F562EE62-C1B5-4C77-A5CA-5C529A8400DF}"/>
                                            </p:graphicEl>
                                          </p:spTgt>
                                        </p:tgtEl>
                                        <p:attrNameLst>
                                          <p:attrName>style.visibility</p:attrName>
                                        </p:attrNameLst>
                                      </p:cBhvr>
                                      <p:to>
                                        <p:strVal val="visible"/>
                                      </p:to>
                                    </p:set>
                                    <p:animEffect transition="in" filter="fade">
                                      <p:cBhvr>
                                        <p:cTn id="19" dur="500"/>
                                        <p:tgtEl>
                                          <p:spTgt spid="6">
                                            <p:graphicEl>
                                              <a:dgm id="{F562EE62-C1B5-4C77-A5CA-5C529A8400DF}"/>
                                            </p:graphicEl>
                                          </p:spTgt>
                                        </p:tgtEl>
                                      </p:cBhvr>
                                    </p:animEffect>
                                    <p:anim calcmode="lin" valueType="num">
                                      <p:cBhvr>
                                        <p:cTn id="20" dur="500" fill="hold"/>
                                        <p:tgtEl>
                                          <p:spTgt spid="6">
                                            <p:graphicEl>
                                              <a:dgm id="{F562EE62-C1B5-4C77-A5CA-5C529A8400DF}"/>
                                            </p:graphicEl>
                                          </p:spTgt>
                                        </p:tgtEl>
                                        <p:attrNameLst>
                                          <p:attrName>ppt_x</p:attrName>
                                        </p:attrNameLst>
                                      </p:cBhvr>
                                      <p:tavLst>
                                        <p:tav tm="0">
                                          <p:val>
                                            <p:strVal val="#ppt_x"/>
                                          </p:val>
                                        </p:tav>
                                        <p:tav tm="100000">
                                          <p:val>
                                            <p:strVal val="#ppt_x"/>
                                          </p:val>
                                        </p:tav>
                                      </p:tavLst>
                                    </p:anim>
                                    <p:anim calcmode="lin" valueType="num">
                                      <p:cBhvr>
                                        <p:cTn id="21" dur="500" fill="hold"/>
                                        <p:tgtEl>
                                          <p:spTgt spid="6">
                                            <p:graphicEl>
                                              <a:dgm id="{F562EE62-C1B5-4C77-A5CA-5C529A8400DF}"/>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2600"/>
                            </p:stCondLst>
                            <p:childTnLst>
                              <p:par>
                                <p:cTn id="23" presetID="42" presetClass="entr" presetSubtype="0" fill="hold" grpId="0" nodeType="afterEffect">
                                  <p:stCondLst>
                                    <p:cond delay="0"/>
                                  </p:stCondLst>
                                  <p:childTnLst>
                                    <p:set>
                                      <p:cBhvr>
                                        <p:cTn id="24" dur="1" fill="hold">
                                          <p:stCondLst>
                                            <p:cond delay="0"/>
                                          </p:stCondLst>
                                        </p:cTn>
                                        <p:tgtEl>
                                          <p:spTgt spid="6">
                                            <p:graphicEl>
                                              <a:dgm id="{3D6801E1-7A18-45CF-8627-EC244903CEB7}"/>
                                            </p:graphicEl>
                                          </p:spTgt>
                                        </p:tgtEl>
                                        <p:attrNameLst>
                                          <p:attrName>style.visibility</p:attrName>
                                        </p:attrNameLst>
                                      </p:cBhvr>
                                      <p:to>
                                        <p:strVal val="visible"/>
                                      </p:to>
                                    </p:set>
                                    <p:animEffect transition="in" filter="fade">
                                      <p:cBhvr>
                                        <p:cTn id="25" dur="500"/>
                                        <p:tgtEl>
                                          <p:spTgt spid="6">
                                            <p:graphicEl>
                                              <a:dgm id="{3D6801E1-7A18-45CF-8627-EC244903CEB7}"/>
                                            </p:graphicEl>
                                          </p:spTgt>
                                        </p:tgtEl>
                                      </p:cBhvr>
                                    </p:animEffect>
                                    <p:anim calcmode="lin" valueType="num">
                                      <p:cBhvr>
                                        <p:cTn id="26" dur="500" fill="hold"/>
                                        <p:tgtEl>
                                          <p:spTgt spid="6">
                                            <p:graphicEl>
                                              <a:dgm id="{3D6801E1-7A18-45CF-8627-EC244903CEB7}"/>
                                            </p:graphicEl>
                                          </p:spTgt>
                                        </p:tgtEl>
                                        <p:attrNameLst>
                                          <p:attrName>ppt_x</p:attrName>
                                        </p:attrNameLst>
                                      </p:cBhvr>
                                      <p:tavLst>
                                        <p:tav tm="0">
                                          <p:val>
                                            <p:strVal val="#ppt_x"/>
                                          </p:val>
                                        </p:tav>
                                        <p:tav tm="100000">
                                          <p:val>
                                            <p:strVal val="#ppt_x"/>
                                          </p:val>
                                        </p:tav>
                                      </p:tavLst>
                                    </p:anim>
                                    <p:anim calcmode="lin" valueType="num">
                                      <p:cBhvr>
                                        <p:cTn id="27" dur="500" fill="hold"/>
                                        <p:tgtEl>
                                          <p:spTgt spid="6">
                                            <p:graphicEl>
                                              <a:dgm id="{3D6801E1-7A18-45CF-8627-EC244903CEB7}"/>
                                            </p:graphicEl>
                                          </p:spTgt>
                                        </p:tgtEl>
                                        <p:attrNameLst>
                                          <p:attrName>ppt_y</p:attrName>
                                        </p:attrNameLst>
                                      </p:cBhvr>
                                      <p:tavLst>
                                        <p:tav tm="0">
                                          <p:val>
                                            <p:strVal val="#ppt_y+.1"/>
                                          </p:val>
                                        </p:tav>
                                        <p:tav tm="100000">
                                          <p:val>
                                            <p:strVal val="#ppt_y"/>
                                          </p:val>
                                        </p:tav>
                                      </p:tavLst>
                                    </p:anim>
                                  </p:childTnLst>
                                </p:cTn>
                              </p:par>
                            </p:childTnLst>
                          </p:cTn>
                        </p:par>
                        <p:par>
                          <p:cTn id="28" fill="hold">
                            <p:stCondLst>
                              <p:cond delay="3100"/>
                            </p:stCondLst>
                            <p:childTnLst>
                              <p:par>
                                <p:cTn id="29" presetID="42" presetClass="entr" presetSubtype="0" fill="hold" grpId="0" nodeType="afterEffect">
                                  <p:stCondLst>
                                    <p:cond delay="0"/>
                                  </p:stCondLst>
                                  <p:childTnLst>
                                    <p:set>
                                      <p:cBhvr>
                                        <p:cTn id="30" dur="1" fill="hold">
                                          <p:stCondLst>
                                            <p:cond delay="0"/>
                                          </p:stCondLst>
                                        </p:cTn>
                                        <p:tgtEl>
                                          <p:spTgt spid="6">
                                            <p:graphicEl>
                                              <a:dgm id="{9B0D0014-575E-4E6F-95EC-BD05ADCA8774}"/>
                                            </p:graphicEl>
                                          </p:spTgt>
                                        </p:tgtEl>
                                        <p:attrNameLst>
                                          <p:attrName>style.visibility</p:attrName>
                                        </p:attrNameLst>
                                      </p:cBhvr>
                                      <p:to>
                                        <p:strVal val="visible"/>
                                      </p:to>
                                    </p:set>
                                    <p:animEffect transition="in" filter="fade">
                                      <p:cBhvr>
                                        <p:cTn id="31" dur="500"/>
                                        <p:tgtEl>
                                          <p:spTgt spid="6">
                                            <p:graphicEl>
                                              <a:dgm id="{9B0D0014-575E-4E6F-95EC-BD05ADCA8774}"/>
                                            </p:graphicEl>
                                          </p:spTgt>
                                        </p:tgtEl>
                                      </p:cBhvr>
                                    </p:animEffect>
                                    <p:anim calcmode="lin" valueType="num">
                                      <p:cBhvr>
                                        <p:cTn id="32" dur="500" fill="hold"/>
                                        <p:tgtEl>
                                          <p:spTgt spid="6">
                                            <p:graphicEl>
                                              <a:dgm id="{9B0D0014-575E-4E6F-95EC-BD05ADCA8774}"/>
                                            </p:graphicEl>
                                          </p:spTgt>
                                        </p:tgtEl>
                                        <p:attrNameLst>
                                          <p:attrName>ppt_x</p:attrName>
                                        </p:attrNameLst>
                                      </p:cBhvr>
                                      <p:tavLst>
                                        <p:tav tm="0">
                                          <p:val>
                                            <p:strVal val="#ppt_x"/>
                                          </p:val>
                                        </p:tav>
                                        <p:tav tm="100000">
                                          <p:val>
                                            <p:strVal val="#ppt_x"/>
                                          </p:val>
                                        </p:tav>
                                      </p:tavLst>
                                    </p:anim>
                                    <p:anim calcmode="lin" valueType="num">
                                      <p:cBhvr>
                                        <p:cTn id="33" dur="500" fill="hold"/>
                                        <p:tgtEl>
                                          <p:spTgt spid="6">
                                            <p:graphicEl>
                                              <a:dgm id="{9B0D0014-575E-4E6F-95EC-BD05ADCA8774}"/>
                                            </p:graphicEl>
                                          </p:spTgt>
                                        </p:tgtEl>
                                        <p:attrNameLst>
                                          <p:attrName>ppt_y</p:attrName>
                                        </p:attrNameLst>
                                      </p:cBhvr>
                                      <p:tavLst>
                                        <p:tav tm="0">
                                          <p:val>
                                            <p:strVal val="#ppt_y+.1"/>
                                          </p:val>
                                        </p:tav>
                                        <p:tav tm="100000">
                                          <p:val>
                                            <p:strVal val="#ppt_y"/>
                                          </p:val>
                                        </p:tav>
                                      </p:tavLst>
                                    </p:anim>
                                  </p:childTnLst>
                                </p:cTn>
                              </p:par>
                            </p:childTnLst>
                          </p:cTn>
                        </p:par>
                        <p:par>
                          <p:cTn id="34" fill="hold">
                            <p:stCondLst>
                              <p:cond delay="3600"/>
                            </p:stCondLst>
                            <p:childTnLst>
                              <p:par>
                                <p:cTn id="35" presetID="42" presetClass="entr" presetSubtype="0" fill="hold" grpId="0" nodeType="afterEffect">
                                  <p:stCondLst>
                                    <p:cond delay="0"/>
                                  </p:stCondLst>
                                  <p:childTnLst>
                                    <p:set>
                                      <p:cBhvr>
                                        <p:cTn id="36" dur="1" fill="hold">
                                          <p:stCondLst>
                                            <p:cond delay="0"/>
                                          </p:stCondLst>
                                        </p:cTn>
                                        <p:tgtEl>
                                          <p:spTgt spid="6">
                                            <p:graphicEl>
                                              <a:dgm id="{DBB05842-D73C-4CA1-A0B4-CAA8226CAB8E}"/>
                                            </p:graphicEl>
                                          </p:spTgt>
                                        </p:tgtEl>
                                        <p:attrNameLst>
                                          <p:attrName>style.visibility</p:attrName>
                                        </p:attrNameLst>
                                      </p:cBhvr>
                                      <p:to>
                                        <p:strVal val="visible"/>
                                      </p:to>
                                    </p:set>
                                    <p:animEffect transition="in" filter="fade">
                                      <p:cBhvr>
                                        <p:cTn id="37" dur="500"/>
                                        <p:tgtEl>
                                          <p:spTgt spid="6">
                                            <p:graphicEl>
                                              <a:dgm id="{DBB05842-D73C-4CA1-A0B4-CAA8226CAB8E}"/>
                                            </p:graphicEl>
                                          </p:spTgt>
                                        </p:tgtEl>
                                      </p:cBhvr>
                                    </p:animEffect>
                                    <p:anim calcmode="lin" valueType="num">
                                      <p:cBhvr>
                                        <p:cTn id="38" dur="500" fill="hold"/>
                                        <p:tgtEl>
                                          <p:spTgt spid="6">
                                            <p:graphicEl>
                                              <a:dgm id="{DBB05842-D73C-4CA1-A0B4-CAA8226CAB8E}"/>
                                            </p:graphicEl>
                                          </p:spTgt>
                                        </p:tgtEl>
                                        <p:attrNameLst>
                                          <p:attrName>ppt_x</p:attrName>
                                        </p:attrNameLst>
                                      </p:cBhvr>
                                      <p:tavLst>
                                        <p:tav tm="0">
                                          <p:val>
                                            <p:strVal val="#ppt_x"/>
                                          </p:val>
                                        </p:tav>
                                        <p:tav tm="100000">
                                          <p:val>
                                            <p:strVal val="#ppt_x"/>
                                          </p:val>
                                        </p:tav>
                                      </p:tavLst>
                                    </p:anim>
                                    <p:anim calcmode="lin" valueType="num">
                                      <p:cBhvr>
                                        <p:cTn id="39" dur="500" fill="hold"/>
                                        <p:tgtEl>
                                          <p:spTgt spid="6">
                                            <p:graphicEl>
                                              <a:dgm id="{DBB05842-D73C-4CA1-A0B4-CAA8226CAB8E}"/>
                                            </p:graphicEl>
                                          </p:spTgt>
                                        </p:tgtEl>
                                        <p:attrNameLst>
                                          <p:attrName>ppt_y</p:attrName>
                                        </p:attrNameLst>
                                      </p:cBhvr>
                                      <p:tavLst>
                                        <p:tav tm="0">
                                          <p:val>
                                            <p:strVal val="#ppt_y+.1"/>
                                          </p:val>
                                        </p:tav>
                                        <p:tav tm="100000">
                                          <p:val>
                                            <p:strVal val="#ppt_y"/>
                                          </p:val>
                                        </p:tav>
                                      </p:tavLst>
                                    </p:anim>
                                  </p:childTnLst>
                                </p:cTn>
                              </p:par>
                            </p:childTnLst>
                          </p:cTn>
                        </p:par>
                        <p:par>
                          <p:cTn id="40" fill="hold">
                            <p:stCondLst>
                              <p:cond delay="4100"/>
                            </p:stCondLst>
                            <p:childTnLst>
                              <p:par>
                                <p:cTn id="41" presetID="42" presetClass="entr" presetSubtype="0" fill="hold" grpId="0" nodeType="afterEffect">
                                  <p:stCondLst>
                                    <p:cond delay="0"/>
                                  </p:stCondLst>
                                  <p:childTnLst>
                                    <p:set>
                                      <p:cBhvr>
                                        <p:cTn id="42" dur="1" fill="hold">
                                          <p:stCondLst>
                                            <p:cond delay="0"/>
                                          </p:stCondLst>
                                        </p:cTn>
                                        <p:tgtEl>
                                          <p:spTgt spid="6">
                                            <p:graphicEl>
                                              <a:dgm id="{F18D3F2A-DB77-46A1-B005-3AF7690BBB03}"/>
                                            </p:graphicEl>
                                          </p:spTgt>
                                        </p:tgtEl>
                                        <p:attrNameLst>
                                          <p:attrName>style.visibility</p:attrName>
                                        </p:attrNameLst>
                                      </p:cBhvr>
                                      <p:to>
                                        <p:strVal val="visible"/>
                                      </p:to>
                                    </p:set>
                                    <p:animEffect transition="in" filter="fade">
                                      <p:cBhvr>
                                        <p:cTn id="43" dur="500"/>
                                        <p:tgtEl>
                                          <p:spTgt spid="6">
                                            <p:graphicEl>
                                              <a:dgm id="{F18D3F2A-DB77-46A1-B005-3AF7690BBB03}"/>
                                            </p:graphicEl>
                                          </p:spTgt>
                                        </p:tgtEl>
                                      </p:cBhvr>
                                    </p:animEffect>
                                    <p:anim calcmode="lin" valueType="num">
                                      <p:cBhvr>
                                        <p:cTn id="44" dur="500" fill="hold"/>
                                        <p:tgtEl>
                                          <p:spTgt spid="6">
                                            <p:graphicEl>
                                              <a:dgm id="{F18D3F2A-DB77-46A1-B005-3AF7690BBB03}"/>
                                            </p:graphicEl>
                                          </p:spTgt>
                                        </p:tgtEl>
                                        <p:attrNameLst>
                                          <p:attrName>ppt_x</p:attrName>
                                        </p:attrNameLst>
                                      </p:cBhvr>
                                      <p:tavLst>
                                        <p:tav tm="0">
                                          <p:val>
                                            <p:strVal val="#ppt_x"/>
                                          </p:val>
                                        </p:tav>
                                        <p:tav tm="100000">
                                          <p:val>
                                            <p:strVal val="#ppt_x"/>
                                          </p:val>
                                        </p:tav>
                                      </p:tavLst>
                                    </p:anim>
                                    <p:anim calcmode="lin" valueType="num">
                                      <p:cBhvr>
                                        <p:cTn id="45" dur="500" fill="hold"/>
                                        <p:tgtEl>
                                          <p:spTgt spid="6">
                                            <p:graphicEl>
                                              <a:dgm id="{F18D3F2A-DB77-46A1-B005-3AF7690BBB03}"/>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Graphic spid="6"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cstate="print">
            <a:duotone>
              <a:srgbClr val="FFFFFF"/>
              <a:srgbClr val="FFFFFF"/>
            </a:duotone>
          </a:blip>
          <a:srcRect/>
          <a:stretch>
            <a:fillRect/>
          </a:stretch>
        </a:blipFill>
        <a:effectLst/>
      </p:bgPr>
    </p:bg>
    <p:spTree>
      <p:nvGrpSpPr>
        <p:cNvPr id="1" name=""/>
        <p:cNvGrpSpPr/>
        <p:nvPr/>
      </p:nvGrpSpPr>
      <p:grpSpPr>
        <a:xfrm>
          <a:off x="0" y="0"/>
          <a:ext cx="0" cy="0"/>
          <a:chOff x="0" y="0"/>
          <a:chExt cx="0" cy="0"/>
        </a:xfrm>
      </p:grpSpPr>
      <p:graphicFrame>
        <p:nvGraphicFramePr>
          <p:cNvPr id="6" name="内容占位符 5"/>
          <p:cNvGraphicFramePr>
            <a:graphicFrameLocks noGrp="1"/>
          </p:cNvGraphicFramePr>
          <p:nvPr>
            <p:ph idx="1"/>
          </p:nvPr>
        </p:nvGraphicFramePr>
        <p:xfrm>
          <a:off x="457200" y="1714488"/>
          <a:ext cx="7329510" cy="492922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2"/>
          <p:cNvSpPr>
            <a:spLocks noGrp="1" noChangeArrowheads="1"/>
          </p:cNvSpPr>
          <p:nvPr>
            <p:ph type="title"/>
          </p:nvPr>
        </p:nvSpPr>
        <p:spPr>
          <a:xfrm>
            <a:off x="457200" y="320040"/>
            <a:ext cx="7239000" cy="1323010"/>
          </a:xfrm>
        </p:spPr>
        <p:txBody>
          <a:bodyPr>
            <a:normAutofit fontScale="90000"/>
          </a:bodyPr>
          <a:lstStyle/>
          <a:p>
            <a:r>
              <a:rPr lang="en-US" altLang="zh-CN" sz="3600" dirty="0" smtClean="0"/>
              <a:t>3. Reform law and policy to promote wastewater sustainable governance</a:t>
            </a:r>
            <a:endParaRPr lang="zh-CN" altLang="en-US" sz="36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ppt_w</p:attrName>
                                        </p:attrNameLst>
                                      </p:cBhvr>
                                      <p:tavLst>
                                        <p:tav tm="0" fmla="#ppt_w*sin(2.5*pi*$)">
                                          <p:val>
                                            <p:fltVal val="0"/>
                                          </p:val>
                                        </p:tav>
                                        <p:tav tm="100000">
                                          <p:val>
                                            <p:fltVal val="1"/>
                                          </p:val>
                                        </p:tav>
                                      </p:tavLst>
                                    </p:anim>
                                    <p:anim calcmode="lin" valueType="num">
                                      <p:cBhvr>
                                        <p:cTn id="9" dur="500" fill="hold"/>
                                        <p:tgtEl>
                                          <p:spTgt spid="5"/>
                                        </p:tgtEl>
                                        <p:attrNameLst>
                                          <p:attrName>ppt_h</p:attrName>
                                        </p:attrNameLst>
                                      </p:cBhvr>
                                      <p:tavLst>
                                        <p:tav tm="0">
                                          <p:val>
                                            <p:strVal val="#ppt_h"/>
                                          </p:val>
                                        </p:tav>
                                        <p:tav tm="100000">
                                          <p:val>
                                            <p:strVal val="#ppt_h"/>
                                          </p:val>
                                        </p:tav>
                                      </p:tavLst>
                                    </p:anim>
                                  </p:childTnLst>
                                </p:cTn>
                              </p:par>
                            </p:childTnLst>
                          </p:cTn>
                        </p:par>
                        <p:par>
                          <p:cTn id="10" fill="hold">
                            <p:stCondLst>
                              <p:cond delay="3450"/>
                            </p:stCondLst>
                            <p:childTnLst>
                              <p:par>
                                <p:cTn id="11" presetID="42" presetClass="entr" presetSubtype="0" fill="hold" grpId="0" nodeType="afterEffect">
                                  <p:stCondLst>
                                    <p:cond delay="0"/>
                                  </p:stCondLst>
                                  <p:childTnLst>
                                    <p:set>
                                      <p:cBhvr>
                                        <p:cTn id="12" dur="1" fill="hold">
                                          <p:stCondLst>
                                            <p:cond delay="0"/>
                                          </p:stCondLst>
                                        </p:cTn>
                                        <p:tgtEl>
                                          <p:spTgt spid="6">
                                            <p:graphicEl>
                                              <a:dgm id="{D3F42339-4CC2-415F-A62C-6273BF955EAC}"/>
                                            </p:graphicEl>
                                          </p:spTgt>
                                        </p:tgtEl>
                                        <p:attrNameLst>
                                          <p:attrName>style.visibility</p:attrName>
                                        </p:attrNameLst>
                                      </p:cBhvr>
                                      <p:to>
                                        <p:strVal val="visible"/>
                                      </p:to>
                                    </p:set>
                                    <p:animEffect transition="in" filter="fade">
                                      <p:cBhvr>
                                        <p:cTn id="13" dur="500"/>
                                        <p:tgtEl>
                                          <p:spTgt spid="6">
                                            <p:graphicEl>
                                              <a:dgm id="{D3F42339-4CC2-415F-A62C-6273BF955EAC}"/>
                                            </p:graphicEl>
                                          </p:spTgt>
                                        </p:tgtEl>
                                      </p:cBhvr>
                                    </p:animEffect>
                                    <p:anim calcmode="lin" valueType="num">
                                      <p:cBhvr>
                                        <p:cTn id="14" dur="500" fill="hold"/>
                                        <p:tgtEl>
                                          <p:spTgt spid="6">
                                            <p:graphicEl>
                                              <a:dgm id="{D3F42339-4CC2-415F-A62C-6273BF955EAC}"/>
                                            </p:graphicEl>
                                          </p:spTgt>
                                        </p:tgtEl>
                                        <p:attrNameLst>
                                          <p:attrName>ppt_x</p:attrName>
                                        </p:attrNameLst>
                                      </p:cBhvr>
                                      <p:tavLst>
                                        <p:tav tm="0">
                                          <p:val>
                                            <p:strVal val="#ppt_x"/>
                                          </p:val>
                                        </p:tav>
                                        <p:tav tm="100000">
                                          <p:val>
                                            <p:strVal val="#ppt_x"/>
                                          </p:val>
                                        </p:tav>
                                      </p:tavLst>
                                    </p:anim>
                                    <p:anim calcmode="lin" valueType="num">
                                      <p:cBhvr>
                                        <p:cTn id="15" dur="500" fill="hold"/>
                                        <p:tgtEl>
                                          <p:spTgt spid="6">
                                            <p:graphicEl>
                                              <a:dgm id="{D3F42339-4CC2-415F-A62C-6273BF955EAC}"/>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3950"/>
                            </p:stCondLst>
                            <p:childTnLst>
                              <p:par>
                                <p:cTn id="17" presetID="42" presetClass="entr" presetSubtype="0" fill="hold" grpId="0" nodeType="afterEffect">
                                  <p:stCondLst>
                                    <p:cond delay="0"/>
                                  </p:stCondLst>
                                  <p:childTnLst>
                                    <p:set>
                                      <p:cBhvr>
                                        <p:cTn id="18" dur="1" fill="hold">
                                          <p:stCondLst>
                                            <p:cond delay="0"/>
                                          </p:stCondLst>
                                        </p:cTn>
                                        <p:tgtEl>
                                          <p:spTgt spid="6">
                                            <p:graphicEl>
                                              <a:dgm id="{C732691D-2672-44FA-A02F-7594E0D3F551}"/>
                                            </p:graphicEl>
                                          </p:spTgt>
                                        </p:tgtEl>
                                        <p:attrNameLst>
                                          <p:attrName>style.visibility</p:attrName>
                                        </p:attrNameLst>
                                      </p:cBhvr>
                                      <p:to>
                                        <p:strVal val="visible"/>
                                      </p:to>
                                    </p:set>
                                    <p:animEffect transition="in" filter="fade">
                                      <p:cBhvr>
                                        <p:cTn id="19" dur="500"/>
                                        <p:tgtEl>
                                          <p:spTgt spid="6">
                                            <p:graphicEl>
                                              <a:dgm id="{C732691D-2672-44FA-A02F-7594E0D3F551}"/>
                                            </p:graphicEl>
                                          </p:spTgt>
                                        </p:tgtEl>
                                      </p:cBhvr>
                                    </p:animEffect>
                                    <p:anim calcmode="lin" valueType="num">
                                      <p:cBhvr>
                                        <p:cTn id="20" dur="500" fill="hold"/>
                                        <p:tgtEl>
                                          <p:spTgt spid="6">
                                            <p:graphicEl>
                                              <a:dgm id="{C732691D-2672-44FA-A02F-7594E0D3F551}"/>
                                            </p:graphicEl>
                                          </p:spTgt>
                                        </p:tgtEl>
                                        <p:attrNameLst>
                                          <p:attrName>ppt_x</p:attrName>
                                        </p:attrNameLst>
                                      </p:cBhvr>
                                      <p:tavLst>
                                        <p:tav tm="0">
                                          <p:val>
                                            <p:strVal val="#ppt_x"/>
                                          </p:val>
                                        </p:tav>
                                        <p:tav tm="100000">
                                          <p:val>
                                            <p:strVal val="#ppt_x"/>
                                          </p:val>
                                        </p:tav>
                                      </p:tavLst>
                                    </p:anim>
                                    <p:anim calcmode="lin" valueType="num">
                                      <p:cBhvr>
                                        <p:cTn id="21" dur="500" fill="hold"/>
                                        <p:tgtEl>
                                          <p:spTgt spid="6">
                                            <p:graphicEl>
                                              <a:dgm id="{C732691D-2672-44FA-A02F-7594E0D3F551}"/>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4450"/>
                            </p:stCondLst>
                            <p:childTnLst>
                              <p:par>
                                <p:cTn id="23" presetID="42" presetClass="entr" presetSubtype="0" fill="hold" grpId="0" nodeType="afterEffect">
                                  <p:stCondLst>
                                    <p:cond delay="0"/>
                                  </p:stCondLst>
                                  <p:childTnLst>
                                    <p:set>
                                      <p:cBhvr>
                                        <p:cTn id="24" dur="1" fill="hold">
                                          <p:stCondLst>
                                            <p:cond delay="0"/>
                                          </p:stCondLst>
                                        </p:cTn>
                                        <p:tgtEl>
                                          <p:spTgt spid="6">
                                            <p:graphicEl>
                                              <a:dgm id="{31C4557E-3E18-4112-A3A2-9D0E072B4DE9}"/>
                                            </p:graphicEl>
                                          </p:spTgt>
                                        </p:tgtEl>
                                        <p:attrNameLst>
                                          <p:attrName>style.visibility</p:attrName>
                                        </p:attrNameLst>
                                      </p:cBhvr>
                                      <p:to>
                                        <p:strVal val="visible"/>
                                      </p:to>
                                    </p:set>
                                    <p:animEffect transition="in" filter="fade">
                                      <p:cBhvr>
                                        <p:cTn id="25" dur="500"/>
                                        <p:tgtEl>
                                          <p:spTgt spid="6">
                                            <p:graphicEl>
                                              <a:dgm id="{31C4557E-3E18-4112-A3A2-9D0E072B4DE9}"/>
                                            </p:graphicEl>
                                          </p:spTgt>
                                        </p:tgtEl>
                                      </p:cBhvr>
                                    </p:animEffect>
                                    <p:anim calcmode="lin" valueType="num">
                                      <p:cBhvr>
                                        <p:cTn id="26" dur="500" fill="hold"/>
                                        <p:tgtEl>
                                          <p:spTgt spid="6">
                                            <p:graphicEl>
                                              <a:dgm id="{31C4557E-3E18-4112-A3A2-9D0E072B4DE9}"/>
                                            </p:graphicEl>
                                          </p:spTgt>
                                        </p:tgtEl>
                                        <p:attrNameLst>
                                          <p:attrName>ppt_x</p:attrName>
                                        </p:attrNameLst>
                                      </p:cBhvr>
                                      <p:tavLst>
                                        <p:tav tm="0">
                                          <p:val>
                                            <p:strVal val="#ppt_x"/>
                                          </p:val>
                                        </p:tav>
                                        <p:tav tm="100000">
                                          <p:val>
                                            <p:strVal val="#ppt_x"/>
                                          </p:val>
                                        </p:tav>
                                      </p:tavLst>
                                    </p:anim>
                                    <p:anim calcmode="lin" valueType="num">
                                      <p:cBhvr>
                                        <p:cTn id="27" dur="500" fill="hold"/>
                                        <p:tgtEl>
                                          <p:spTgt spid="6">
                                            <p:graphicEl>
                                              <a:dgm id="{31C4557E-3E18-4112-A3A2-9D0E072B4DE9}"/>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cstate="print">
            <a:duotone>
              <a:srgbClr val="FFFFFF"/>
              <a:srgbClr val="FFFFFF"/>
            </a:duotone>
          </a:blip>
          <a:srcRect/>
          <a:stretch>
            <a:fillRect/>
          </a:stretch>
        </a:blip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320040"/>
            <a:ext cx="7239000" cy="680068"/>
          </a:xfrm>
        </p:spPr>
        <p:txBody>
          <a:bodyPr>
            <a:noAutofit/>
          </a:bodyPr>
          <a:lstStyle/>
          <a:p>
            <a:r>
              <a:rPr lang="en-US" altLang="zh-CN" sz="3600" dirty="0" smtClean="0"/>
              <a:t>Perspective of Government</a:t>
            </a:r>
            <a:endParaRPr lang="en-US" altLang="zh-CN" sz="3600" dirty="0"/>
          </a:p>
        </p:txBody>
      </p:sp>
      <p:graphicFrame>
        <p:nvGraphicFramePr>
          <p:cNvPr id="6" name="内容占位符 5"/>
          <p:cNvGraphicFramePr>
            <a:graphicFrameLocks noGrp="1"/>
          </p:cNvGraphicFramePr>
          <p:nvPr>
            <p:ph idx="1"/>
          </p:nvPr>
        </p:nvGraphicFramePr>
        <p:xfrm>
          <a:off x="457200" y="1357298"/>
          <a:ext cx="7239000" cy="5286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30722"/>
                                        </p:tgtEl>
                                        <p:attrNameLst>
                                          <p:attrName>style.visibility</p:attrName>
                                        </p:attrNameLst>
                                      </p:cBhvr>
                                      <p:to>
                                        <p:strVal val="visible"/>
                                      </p:to>
                                    </p:set>
                                    <p:animEffect transition="in" filter="fade">
                                      <p:cBhvr>
                                        <p:cTn id="7" dur="500"/>
                                        <p:tgtEl>
                                          <p:spTgt spid="30722"/>
                                        </p:tgtEl>
                                      </p:cBhvr>
                                    </p:animEffect>
                                    <p:anim calcmode="lin" valueType="num">
                                      <p:cBhvr>
                                        <p:cTn id="8" dur="500" fill="hold"/>
                                        <p:tgtEl>
                                          <p:spTgt spid="30722"/>
                                        </p:tgtEl>
                                        <p:attrNameLst>
                                          <p:attrName>ppt_w</p:attrName>
                                        </p:attrNameLst>
                                      </p:cBhvr>
                                      <p:tavLst>
                                        <p:tav tm="0" fmla="#ppt_w*sin(2.5*pi*$)">
                                          <p:val>
                                            <p:fltVal val="0"/>
                                          </p:val>
                                        </p:tav>
                                        <p:tav tm="100000">
                                          <p:val>
                                            <p:fltVal val="1"/>
                                          </p:val>
                                        </p:tav>
                                      </p:tavLst>
                                    </p:anim>
                                    <p:anim calcmode="lin" valueType="num">
                                      <p:cBhvr>
                                        <p:cTn id="9" dur="500" fill="hold"/>
                                        <p:tgtEl>
                                          <p:spTgt spid="3072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graphicEl>
                                              <a:dgm id="{B9E10A8A-C578-4B55-B824-53239936D8AB}"/>
                                            </p:graphicEl>
                                          </p:spTgt>
                                        </p:tgtEl>
                                        <p:attrNameLst>
                                          <p:attrName>style.visibility</p:attrName>
                                        </p:attrNameLst>
                                      </p:cBhvr>
                                      <p:to>
                                        <p:strVal val="visible"/>
                                      </p:to>
                                    </p:set>
                                    <p:animEffect transition="in" filter="fade">
                                      <p:cBhvr>
                                        <p:cTn id="14" dur="500"/>
                                        <p:tgtEl>
                                          <p:spTgt spid="6">
                                            <p:graphicEl>
                                              <a:dgm id="{B9E10A8A-C578-4B55-B824-53239936D8AB}"/>
                                            </p:graphicEl>
                                          </p:spTgt>
                                        </p:tgtEl>
                                      </p:cBhvr>
                                    </p:animEffect>
                                    <p:anim calcmode="lin" valueType="num">
                                      <p:cBhvr>
                                        <p:cTn id="15" dur="500" fill="hold"/>
                                        <p:tgtEl>
                                          <p:spTgt spid="6">
                                            <p:graphicEl>
                                              <a:dgm id="{B9E10A8A-C578-4B55-B824-53239936D8AB}"/>
                                            </p:graphicEl>
                                          </p:spTgt>
                                        </p:tgtEl>
                                        <p:attrNameLst>
                                          <p:attrName>ppt_x</p:attrName>
                                        </p:attrNameLst>
                                      </p:cBhvr>
                                      <p:tavLst>
                                        <p:tav tm="0">
                                          <p:val>
                                            <p:strVal val="#ppt_x"/>
                                          </p:val>
                                        </p:tav>
                                        <p:tav tm="100000">
                                          <p:val>
                                            <p:strVal val="#ppt_x"/>
                                          </p:val>
                                        </p:tav>
                                      </p:tavLst>
                                    </p:anim>
                                    <p:anim calcmode="lin" valueType="num">
                                      <p:cBhvr>
                                        <p:cTn id="16" dur="500" fill="hold"/>
                                        <p:tgtEl>
                                          <p:spTgt spid="6">
                                            <p:graphicEl>
                                              <a:dgm id="{B9E10A8A-C578-4B55-B824-53239936D8AB}"/>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graphicEl>
                                              <a:dgm id="{67D98159-7ACC-40B0-B742-2D939089589A}"/>
                                            </p:graphicEl>
                                          </p:spTgt>
                                        </p:tgtEl>
                                        <p:attrNameLst>
                                          <p:attrName>style.visibility</p:attrName>
                                        </p:attrNameLst>
                                      </p:cBhvr>
                                      <p:to>
                                        <p:strVal val="visible"/>
                                      </p:to>
                                    </p:set>
                                    <p:animEffect transition="in" filter="fade">
                                      <p:cBhvr>
                                        <p:cTn id="21" dur="500"/>
                                        <p:tgtEl>
                                          <p:spTgt spid="6">
                                            <p:graphicEl>
                                              <a:dgm id="{67D98159-7ACC-40B0-B742-2D939089589A}"/>
                                            </p:graphicEl>
                                          </p:spTgt>
                                        </p:tgtEl>
                                      </p:cBhvr>
                                    </p:animEffect>
                                    <p:anim calcmode="lin" valueType="num">
                                      <p:cBhvr>
                                        <p:cTn id="22" dur="500" fill="hold"/>
                                        <p:tgtEl>
                                          <p:spTgt spid="6">
                                            <p:graphicEl>
                                              <a:dgm id="{67D98159-7ACC-40B0-B742-2D939089589A}"/>
                                            </p:graphicEl>
                                          </p:spTgt>
                                        </p:tgtEl>
                                        <p:attrNameLst>
                                          <p:attrName>ppt_x</p:attrName>
                                        </p:attrNameLst>
                                      </p:cBhvr>
                                      <p:tavLst>
                                        <p:tav tm="0">
                                          <p:val>
                                            <p:strVal val="#ppt_x"/>
                                          </p:val>
                                        </p:tav>
                                        <p:tav tm="100000">
                                          <p:val>
                                            <p:strVal val="#ppt_x"/>
                                          </p:val>
                                        </p:tav>
                                      </p:tavLst>
                                    </p:anim>
                                    <p:anim calcmode="lin" valueType="num">
                                      <p:cBhvr>
                                        <p:cTn id="23" dur="500" fill="hold"/>
                                        <p:tgtEl>
                                          <p:spTgt spid="6">
                                            <p:graphicEl>
                                              <a:dgm id="{67D98159-7ACC-40B0-B742-2D939089589A}"/>
                                            </p:graphic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graphicEl>
                                              <a:dgm id="{986BB597-D17C-479E-875A-5AB7B9D42A50}"/>
                                            </p:graphicEl>
                                          </p:spTgt>
                                        </p:tgtEl>
                                        <p:attrNameLst>
                                          <p:attrName>style.visibility</p:attrName>
                                        </p:attrNameLst>
                                      </p:cBhvr>
                                      <p:to>
                                        <p:strVal val="visible"/>
                                      </p:to>
                                    </p:set>
                                    <p:animEffect transition="in" filter="fade">
                                      <p:cBhvr>
                                        <p:cTn id="28" dur="500"/>
                                        <p:tgtEl>
                                          <p:spTgt spid="6">
                                            <p:graphicEl>
                                              <a:dgm id="{986BB597-D17C-479E-875A-5AB7B9D42A50}"/>
                                            </p:graphicEl>
                                          </p:spTgt>
                                        </p:tgtEl>
                                      </p:cBhvr>
                                    </p:animEffect>
                                    <p:anim calcmode="lin" valueType="num">
                                      <p:cBhvr>
                                        <p:cTn id="29" dur="500" fill="hold"/>
                                        <p:tgtEl>
                                          <p:spTgt spid="6">
                                            <p:graphicEl>
                                              <a:dgm id="{986BB597-D17C-479E-875A-5AB7B9D42A50}"/>
                                            </p:graphicEl>
                                          </p:spTgt>
                                        </p:tgtEl>
                                        <p:attrNameLst>
                                          <p:attrName>ppt_x</p:attrName>
                                        </p:attrNameLst>
                                      </p:cBhvr>
                                      <p:tavLst>
                                        <p:tav tm="0">
                                          <p:val>
                                            <p:strVal val="#ppt_x"/>
                                          </p:val>
                                        </p:tav>
                                        <p:tav tm="100000">
                                          <p:val>
                                            <p:strVal val="#ppt_x"/>
                                          </p:val>
                                        </p:tav>
                                      </p:tavLst>
                                    </p:anim>
                                    <p:anim calcmode="lin" valueType="num">
                                      <p:cBhvr>
                                        <p:cTn id="30" dur="500" fill="hold"/>
                                        <p:tgtEl>
                                          <p:spTgt spid="6">
                                            <p:graphicEl>
                                              <a:dgm id="{986BB597-D17C-479E-875A-5AB7B9D42A50}"/>
                                            </p:graphic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6">
                                            <p:graphicEl>
                                              <a:dgm id="{B7509E87-80C7-4C35-B65A-020554857451}"/>
                                            </p:graphicEl>
                                          </p:spTgt>
                                        </p:tgtEl>
                                        <p:attrNameLst>
                                          <p:attrName>style.visibility</p:attrName>
                                        </p:attrNameLst>
                                      </p:cBhvr>
                                      <p:to>
                                        <p:strVal val="visible"/>
                                      </p:to>
                                    </p:set>
                                    <p:animEffect transition="in" filter="fade">
                                      <p:cBhvr>
                                        <p:cTn id="35" dur="500"/>
                                        <p:tgtEl>
                                          <p:spTgt spid="6">
                                            <p:graphicEl>
                                              <a:dgm id="{B7509E87-80C7-4C35-B65A-020554857451}"/>
                                            </p:graphicEl>
                                          </p:spTgt>
                                        </p:tgtEl>
                                      </p:cBhvr>
                                    </p:animEffect>
                                    <p:anim calcmode="lin" valueType="num">
                                      <p:cBhvr>
                                        <p:cTn id="36" dur="500" fill="hold"/>
                                        <p:tgtEl>
                                          <p:spTgt spid="6">
                                            <p:graphicEl>
                                              <a:dgm id="{B7509E87-80C7-4C35-B65A-020554857451}"/>
                                            </p:graphicEl>
                                          </p:spTgt>
                                        </p:tgtEl>
                                        <p:attrNameLst>
                                          <p:attrName>ppt_x</p:attrName>
                                        </p:attrNameLst>
                                      </p:cBhvr>
                                      <p:tavLst>
                                        <p:tav tm="0">
                                          <p:val>
                                            <p:strVal val="#ppt_x"/>
                                          </p:val>
                                        </p:tav>
                                        <p:tav tm="100000">
                                          <p:val>
                                            <p:strVal val="#ppt_x"/>
                                          </p:val>
                                        </p:tav>
                                      </p:tavLst>
                                    </p:anim>
                                    <p:anim calcmode="lin" valueType="num">
                                      <p:cBhvr>
                                        <p:cTn id="37" dur="500" fill="hold"/>
                                        <p:tgtEl>
                                          <p:spTgt spid="6">
                                            <p:graphicEl>
                                              <a:dgm id="{B7509E87-80C7-4C35-B65A-020554857451}"/>
                                            </p:graphic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graphicEl>
                                              <a:dgm id="{2A238EBC-C732-4F97-BF29-18FC45669897}"/>
                                            </p:graphicEl>
                                          </p:spTgt>
                                        </p:tgtEl>
                                        <p:attrNameLst>
                                          <p:attrName>style.visibility</p:attrName>
                                        </p:attrNameLst>
                                      </p:cBhvr>
                                      <p:to>
                                        <p:strVal val="visible"/>
                                      </p:to>
                                    </p:set>
                                    <p:animEffect transition="in" filter="fade">
                                      <p:cBhvr>
                                        <p:cTn id="42" dur="500"/>
                                        <p:tgtEl>
                                          <p:spTgt spid="6">
                                            <p:graphicEl>
                                              <a:dgm id="{2A238EBC-C732-4F97-BF29-18FC45669897}"/>
                                            </p:graphicEl>
                                          </p:spTgt>
                                        </p:tgtEl>
                                      </p:cBhvr>
                                    </p:animEffect>
                                    <p:anim calcmode="lin" valueType="num">
                                      <p:cBhvr>
                                        <p:cTn id="43" dur="500" fill="hold"/>
                                        <p:tgtEl>
                                          <p:spTgt spid="6">
                                            <p:graphicEl>
                                              <a:dgm id="{2A238EBC-C732-4F97-BF29-18FC45669897}"/>
                                            </p:graphicEl>
                                          </p:spTgt>
                                        </p:tgtEl>
                                        <p:attrNameLst>
                                          <p:attrName>ppt_x</p:attrName>
                                        </p:attrNameLst>
                                      </p:cBhvr>
                                      <p:tavLst>
                                        <p:tav tm="0">
                                          <p:val>
                                            <p:strVal val="#ppt_x"/>
                                          </p:val>
                                        </p:tav>
                                        <p:tav tm="100000">
                                          <p:val>
                                            <p:strVal val="#ppt_x"/>
                                          </p:val>
                                        </p:tav>
                                      </p:tavLst>
                                    </p:anim>
                                    <p:anim calcmode="lin" valueType="num">
                                      <p:cBhvr>
                                        <p:cTn id="44" dur="500" fill="hold"/>
                                        <p:tgtEl>
                                          <p:spTgt spid="6">
                                            <p:graphicEl>
                                              <a:dgm id="{2A238EBC-C732-4F97-BF29-18FC45669897}"/>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Graphic spid="6" grpId="0">
        <p:bldSub>
          <a:bldDgm bld="one"/>
        </p:bldSub>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28596" y="0"/>
            <a:ext cx="7239000" cy="1857388"/>
          </a:xfrm>
        </p:spPr>
        <p:txBody>
          <a:bodyPr>
            <a:normAutofit fontScale="90000"/>
          </a:bodyPr>
          <a:lstStyle/>
          <a:p>
            <a:pPr lvl="0"/>
            <a:r>
              <a:rPr lang="zh-CN" altLang="en-US" dirty="0" smtClean="0"/>
              <a:t/>
            </a:r>
            <a:br>
              <a:rPr lang="zh-CN" altLang="en-US" dirty="0" smtClean="0"/>
            </a:br>
            <a:r>
              <a:rPr lang="en-US" sz="2900" dirty="0" smtClean="0"/>
              <a:t>wastewater </a:t>
            </a:r>
            <a:r>
              <a:rPr lang="en-US" sz="2900" dirty="0" smtClean="0"/>
              <a:t>management: from the end-of-pipe management to the entire process control</a:t>
            </a:r>
            <a:endParaRPr lang="zh-CN" altLang="en-US" sz="2900" dirty="0"/>
          </a:p>
        </p:txBody>
      </p:sp>
      <p:sp>
        <p:nvSpPr>
          <p:cNvPr id="3" name="内容占位符 2"/>
          <p:cNvSpPr>
            <a:spLocks noGrp="1"/>
          </p:cNvSpPr>
          <p:nvPr>
            <p:ph idx="1"/>
          </p:nvPr>
        </p:nvSpPr>
        <p:spPr>
          <a:xfrm>
            <a:off x="0" y="2285992"/>
            <a:ext cx="7696200" cy="4169744"/>
          </a:xfrm>
        </p:spPr>
        <p:txBody>
          <a:bodyPr>
            <a:normAutofit/>
          </a:bodyPr>
          <a:lstStyle/>
          <a:p>
            <a:pPr lvl="0">
              <a:buNone/>
            </a:pPr>
            <a:r>
              <a:rPr lang="en-US" dirty="0" smtClean="0"/>
              <a:t>     </a:t>
            </a:r>
            <a:r>
              <a:rPr lang="en-US" dirty="0" smtClean="0"/>
              <a:t>Wastewater </a:t>
            </a:r>
            <a:r>
              <a:rPr lang="en-US" dirty="0" smtClean="0"/>
              <a:t>management must be </a:t>
            </a:r>
            <a:r>
              <a:rPr lang="en-US" dirty="0" smtClean="0"/>
              <a:t>transformed </a:t>
            </a:r>
            <a:r>
              <a:rPr lang="en-US" dirty="0" smtClean="0"/>
              <a:t>from mere attention on the end management of </a:t>
            </a:r>
            <a:r>
              <a:rPr lang="en-US" dirty="0" smtClean="0"/>
              <a:t>wastewater </a:t>
            </a:r>
            <a:r>
              <a:rPr lang="en-US" dirty="0" smtClean="0"/>
              <a:t>to the entire process management of combination of the source control and recycling economy. </a:t>
            </a:r>
            <a:endParaRPr lang="zh-CN" altLang="en-US" dirty="0" smtClean="0"/>
          </a:p>
          <a:p>
            <a:pPr>
              <a:buNone/>
            </a:pPr>
            <a:endParaRPr lang="zh-CN" alt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28596" y="500042"/>
            <a:ext cx="7239000" cy="1643074"/>
          </a:xfrm>
        </p:spPr>
        <p:txBody>
          <a:bodyPr>
            <a:normAutofit fontScale="90000"/>
          </a:bodyPr>
          <a:lstStyle/>
          <a:p>
            <a:pPr lvl="0"/>
            <a:r>
              <a:rPr lang="en-US" sz="2900" dirty="0" smtClean="0"/>
              <a:t>planning</a:t>
            </a:r>
            <a:r>
              <a:rPr lang="en-US" sz="2900" dirty="0" smtClean="0"/>
              <a:t>: from isolation to integration of the water supply and drainage</a:t>
            </a:r>
            <a:r>
              <a:rPr lang="zh-CN" altLang="en-US" dirty="0" smtClean="0"/>
              <a:t/>
            </a:r>
            <a:br>
              <a:rPr lang="zh-CN" altLang="en-US" dirty="0" smtClean="0"/>
            </a:br>
            <a:endParaRPr lang="zh-CN" altLang="en-US" dirty="0"/>
          </a:p>
        </p:txBody>
      </p:sp>
      <p:sp>
        <p:nvSpPr>
          <p:cNvPr id="3" name="内容占位符 2"/>
          <p:cNvSpPr>
            <a:spLocks noGrp="1"/>
          </p:cNvSpPr>
          <p:nvPr>
            <p:ph idx="1"/>
          </p:nvPr>
        </p:nvSpPr>
        <p:spPr>
          <a:xfrm>
            <a:off x="0" y="1928802"/>
            <a:ext cx="7696200" cy="4169744"/>
          </a:xfrm>
        </p:spPr>
        <p:txBody>
          <a:bodyPr/>
          <a:lstStyle/>
          <a:p>
            <a:pPr lvl="0">
              <a:buNone/>
            </a:pPr>
            <a:r>
              <a:rPr lang="en-US" dirty="0" smtClean="0"/>
              <a:t>      When </a:t>
            </a:r>
            <a:r>
              <a:rPr lang="en-US" dirty="0" smtClean="0"/>
              <a:t>planning the urban water resources, </a:t>
            </a:r>
            <a:r>
              <a:rPr lang="en-US" dirty="0" smtClean="0"/>
              <a:t>wastewater </a:t>
            </a:r>
            <a:r>
              <a:rPr lang="en-US" dirty="0" smtClean="0"/>
              <a:t>reuse should be an important part of the integrated urban water management, and we should </a:t>
            </a:r>
            <a:r>
              <a:rPr lang="en-US" dirty="0" smtClean="0"/>
              <a:t>synthetically arrange water </a:t>
            </a:r>
            <a:r>
              <a:rPr lang="en-US" dirty="0" smtClean="0"/>
              <a:t>supply, water conservation, drainage, </a:t>
            </a:r>
            <a:r>
              <a:rPr lang="en-US" dirty="0" smtClean="0"/>
              <a:t>wastewater </a:t>
            </a:r>
            <a:r>
              <a:rPr lang="en-US" dirty="0" smtClean="0"/>
              <a:t>treatment and the facilities planning, construction and management of recycled water.</a:t>
            </a:r>
            <a:endParaRPr lang="zh-CN" altLang="en-US" dirty="0" smtClean="0"/>
          </a:p>
          <a:p>
            <a:pPr>
              <a:buNone/>
            </a:pPr>
            <a:endParaRPr lang="zh-CN" alt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320040"/>
            <a:ext cx="7239000" cy="1323010"/>
          </a:xfrm>
        </p:spPr>
        <p:txBody>
          <a:bodyPr>
            <a:normAutofit fontScale="90000"/>
          </a:bodyPr>
          <a:lstStyle/>
          <a:p>
            <a:pPr lvl="0"/>
            <a:r>
              <a:rPr lang="en-US" sz="2900" dirty="0" smtClean="0"/>
              <a:t>Standard system: the combination of science and applicability</a:t>
            </a:r>
            <a:r>
              <a:rPr lang="zh-CN" altLang="en-US" dirty="0" smtClean="0"/>
              <a:t/>
            </a:r>
            <a:br>
              <a:rPr lang="zh-CN" altLang="en-US" dirty="0" smtClean="0"/>
            </a:br>
            <a:endParaRPr lang="zh-CN" altLang="en-US" dirty="0"/>
          </a:p>
        </p:txBody>
      </p:sp>
      <p:sp>
        <p:nvSpPr>
          <p:cNvPr id="3" name="内容占位符 2"/>
          <p:cNvSpPr>
            <a:spLocks noGrp="1"/>
          </p:cNvSpPr>
          <p:nvPr>
            <p:ph idx="1"/>
          </p:nvPr>
        </p:nvSpPr>
        <p:spPr/>
        <p:txBody>
          <a:bodyPr/>
          <a:lstStyle/>
          <a:p>
            <a:pPr lvl="0"/>
            <a:r>
              <a:rPr lang="en-US" dirty="0" smtClean="0"/>
              <a:t>The standards </a:t>
            </a:r>
            <a:r>
              <a:rPr lang="en-US" dirty="0" smtClean="0"/>
              <a:t>should be determined according to the </a:t>
            </a:r>
            <a:r>
              <a:rPr lang="en-US" dirty="0" smtClean="0"/>
              <a:t>size of wastewater treatment facilities, </a:t>
            </a:r>
            <a:r>
              <a:rPr lang="en-US" dirty="0" smtClean="0"/>
              <a:t>the local economy, and environmental development level.</a:t>
            </a:r>
            <a:endParaRPr lang="zh-CN" altLang="en-US" dirty="0" smtClean="0"/>
          </a:p>
          <a:p>
            <a:pPr lvl="0"/>
            <a:r>
              <a:rPr lang="en-US" dirty="0" smtClean="0"/>
              <a:t>It </a:t>
            </a:r>
            <a:r>
              <a:rPr lang="en-US" dirty="0" smtClean="0"/>
              <a:t>is necessary to improve sludge </a:t>
            </a:r>
            <a:r>
              <a:rPr lang="en-US" dirty="0" smtClean="0"/>
              <a:t>standards and local standards. </a:t>
            </a:r>
            <a:endParaRPr lang="zh-CN" altLang="en-US"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cstate="print">
            <a:duotone>
              <a:srgbClr val="FFFFFF"/>
              <a:srgbClr val="FFFFFF"/>
            </a:duotone>
          </a:blip>
          <a:srcRect/>
          <a:stretch>
            <a:fillRect/>
          </a:stretch>
        </a:blip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320040"/>
            <a:ext cx="7239000" cy="751506"/>
          </a:xfrm>
        </p:spPr>
        <p:txBody>
          <a:bodyPr>
            <a:normAutofit/>
          </a:bodyPr>
          <a:lstStyle/>
          <a:p>
            <a:r>
              <a:rPr lang="en-US" altLang="zh-CN" sz="4000" dirty="0" smtClean="0"/>
              <a:t>Perspective of Market</a:t>
            </a:r>
            <a:endParaRPr lang="en-US" altLang="zh-CN" sz="4000" dirty="0"/>
          </a:p>
        </p:txBody>
      </p:sp>
      <p:graphicFrame>
        <p:nvGraphicFramePr>
          <p:cNvPr id="6" name="内容占位符 5"/>
          <p:cNvGraphicFramePr>
            <a:graphicFrameLocks noGrp="1"/>
          </p:cNvGraphicFramePr>
          <p:nvPr>
            <p:ph idx="1"/>
          </p:nvPr>
        </p:nvGraphicFramePr>
        <p:xfrm>
          <a:off x="457200" y="1428736"/>
          <a:ext cx="7239000" cy="5143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31746"/>
                                        </p:tgtEl>
                                        <p:attrNameLst>
                                          <p:attrName>style.visibility</p:attrName>
                                        </p:attrNameLst>
                                      </p:cBhvr>
                                      <p:to>
                                        <p:strVal val="visible"/>
                                      </p:to>
                                    </p:set>
                                    <p:animEffect transition="in" filter="fade">
                                      <p:cBhvr>
                                        <p:cTn id="7" dur="500"/>
                                        <p:tgtEl>
                                          <p:spTgt spid="31746"/>
                                        </p:tgtEl>
                                      </p:cBhvr>
                                    </p:animEffect>
                                    <p:anim calcmode="lin" valueType="num">
                                      <p:cBhvr>
                                        <p:cTn id="8" dur="500" fill="hold"/>
                                        <p:tgtEl>
                                          <p:spTgt spid="31746"/>
                                        </p:tgtEl>
                                        <p:attrNameLst>
                                          <p:attrName>ppt_w</p:attrName>
                                        </p:attrNameLst>
                                      </p:cBhvr>
                                      <p:tavLst>
                                        <p:tav tm="0" fmla="#ppt_w*sin(2.5*pi*$)">
                                          <p:val>
                                            <p:fltVal val="0"/>
                                          </p:val>
                                        </p:tav>
                                        <p:tav tm="100000">
                                          <p:val>
                                            <p:fltVal val="1"/>
                                          </p:val>
                                        </p:tav>
                                      </p:tavLst>
                                    </p:anim>
                                    <p:anim calcmode="lin" valueType="num">
                                      <p:cBhvr>
                                        <p:cTn id="9" dur="500" fill="hold"/>
                                        <p:tgtEl>
                                          <p:spTgt spid="31746"/>
                                        </p:tgtEl>
                                        <p:attrNameLst>
                                          <p:attrName>ppt_h</p:attrName>
                                        </p:attrNameLst>
                                      </p:cBhvr>
                                      <p:tavLst>
                                        <p:tav tm="0">
                                          <p:val>
                                            <p:strVal val="#ppt_h"/>
                                          </p:val>
                                        </p:tav>
                                        <p:tav tm="100000">
                                          <p:val>
                                            <p:strVal val="#ppt_h"/>
                                          </p:val>
                                        </p:tav>
                                      </p:tavLst>
                                    </p:anim>
                                  </p:childTnLst>
                                </p:cTn>
                              </p:par>
                            </p:childTnLst>
                          </p:cTn>
                        </p:par>
                        <p:par>
                          <p:cTn id="10" fill="hold">
                            <p:stCondLst>
                              <p:cond delay="1400"/>
                            </p:stCondLst>
                            <p:childTnLst>
                              <p:par>
                                <p:cTn id="11" presetID="42" presetClass="entr" presetSubtype="0" fill="hold" grpId="0" nodeType="afterEffect">
                                  <p:stCondLst>
                                    <p:cond delay="0"/>
                                  </p:stCondLst>
                                  <p:childTnLst>
                                    <p:set>
                                      <p:cBhvr>
                                        <p:cTn id="12" dur="1" fill="hold">
                                          <p:stCondLst>
                                            <p:cond delay="0"/>
                                          </p:stCondLst>
                                        </p:cTn>
                                        <p:tgtEl>
                                          <p:spTgt spid="6">
                                            <p:graphicEl>
                                              <a:dgm id="{A979E480-A567-42E0-A6AC-0C3F9ABC8ACD}"/>
                                            </p:graphicEl>
                                          </p:spTgt>
                                        </p:tgtEl>
                                        <p:attrNameLst>
                                          <p:attrName>style.visibility</p:attrName>
                                        </p:attrNameLst>
                                      </p:cBhvr>
                                      <p:to>
                                        <p:strVal val="visible"/>
                                      </p:to>
                                    </p:set>
                                    <p:animEffect transition="in" filter="fade">
                                      <p:cBhvr>
                                        <p:cTn id="13" dur="500"/>
                                        <p:tgtEl>
                                          <p:spTgt spid="6">
                                            <p:graphicEl>
                                              <a:dgm id="{A979E480-A567-42E0-A6AC-0C3F9ABC8ACD}"/>
                                            </p:graphicEl>
                                          </p:spTgt>
                                        </p:tgtEl>
                                      </p:cBhvr>
                                    </p:animEffect>
                                    <p:anim calcmode="lin" valueType="num">
                                      <p:cBhvr>
                                        <p:cTn id="14" dur="500" fill="hold"/>
                                        <p:tgtEl>
                                          <p:spTgt spid="6">
                                            <p:graphicEl>
                                              <a:dgm id="{A979E480-A567-42E0-A6AC-0C3F9ABC8ACD}"/>
                                            </p:graphicEl>
                                          </p:spTgt>
                                        </p:tgtEl>
                                        <p:attrNameLst>
                                          <p:attrName>ppt_x</p:attrName>
                                        </p:attrNameLst>
                                      </p:cBhvr>
                                      <p:tavLst>
                                        <p:tav tm="0">
                                          <p:val>
                                            <p:strVal val="#ppt_x"/>
                                          </p:val>
                                        </p:tav>
                                        <p:tav tm="100000">
                                          <p:val>
                                            <p:strVal val="#ppt_x"/>
                                          </p:val>
                                        </p:tav>
                                      </p:tavLst>
                                    </p:anim>
                                    <p:anim calcmode="lin" valueType="num">
                                      <p:cBhvr>
                                        <p:cTn id="15" dur="500" fill="hold"/>
                                        <p:tgtEl>
                                          <p:spTgt spid="6">
                                            <p:graphicEl>
                                              <a:dgm id="{A979E480-A567-42E0-A6AC-0C3F9ABC8ACD}"/>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1900"/>
                            </p:stCondLst>
                            <p:childTnLst>
                              <p:par>
                                <p:cTn id="17" presetID="42" presetClass="entr" presetSubtype="0" fill="hold" grpId="0" nodeType="afterEffect">
                                  <p:stCondLst>
                                    <p:cond delay="0"/>
                                  </p:stCondLst>
                                  <p:childTnLst>
                                    <p:set>
                                      <p:cBhvr>
                                        <p:cTn id="18" dur="1" fill="hold">
                                          <p:stCondLst>
                                            <p:cond delay="0"/>
                                          </p:stCondLst>
                                        </p:cTn>
                                        <p:tgtEl>
                                          <p:spTgt spid="6">
                                            <p:graphicEl>
                                              <a:dgm id="{8DD30E02-47E0-439F-B514-09C336C5EFB2}"/>
                                            </p:graphicEl>
                                          </p:spTgt>
                                        </p:tgtEl>
                                        <p:attrNameLst>
                                          <p:attrName>style.visibility</p:attrName>
                                        </p:attrNameLst>
                                      </p:cBhvr>
                                      <p:to>
                                        <p:strVal val="visible"/>
                                      </p:to>
                                    </p:set>
                                    <p:animEffect transition="in" filter="fade">
                                      <p:cBhvr>
                                        <p:cTn id="19" dur="500"/>
                                        <p:tgtEl>
                                          <p:spTgt spid="6">
                                            <p:graphicEl>
                                              <a:dgm id="{8DD30E02-47E0-439F-B514-09C336C5EFB2}"/>
                                            </p:graphicEl>
                                          </p:spTgt>
                                        </p:tgtEl>
                                      </p:cBhvr>
                                    </p:animEffect>
                                    <p:anim calcmode="lin" valueType="num">
                                      <p:cBhvr>
                                        <p:cTn id="20" dur="500" fill="hold"/>
                                        <p:tgtEl>
                                          <p:spTgt spid="6">
                                            <p:graphicEl>
                                              <a:dgm id="{8DD30E02-47E0-439F-B514-09C336C5EFB2}"/>
                                            </p:graphicEl>
                                          </p:spTgt>
                                        </p:tgtEl>
                                        <p:attrNameLst>
                                          <p:attrName>ppt_x</p:attrName>
                                        </p:attrNameLst>
                                      </p:cBhvr>
                                      <p:tavLst>
                                        <p:tav tm="0">
                                          <p:val>
                                            <p:strVal val="#ppt_x"/>
                                          </p:val>
                                        </p:tav>
                                        <p:tav tm="100000">
                                          <p:val>
                                            <p:strVal val="#ppt_x"/>
                                          </p:val>
                                        </p:tav>
                                      </p:tavLst>
                                    </p:anim>
                                    <p:anim calcmode="lin" valueType="num">
                                      <p:cBhvr>
                                        <p:cTn id="21" dur="500" fill="hold"/>
                                        <p:tgtEl>
                                          <p:spTgt spid="6">
                                            <p:graphicEl>
                                              <a:dgm id="{8DD30E02-47E0-439F-B514-09C336C5EFB2}"/>
                                            </p:graphicEl>
                                          </p:spTgt>
                                        </p:tgtEl>
                                        <p:attrNameLst>
                                          <p:attrName>ppt_y</p:attrName>
                                        </p:attrNameLst>
                                      </p:cBhvr>
                                      <p:tavLst>
                                        <p:tav tm="0">
                                          <p:val>
                                            <p:strVal val="#ppt_y+.1"/>
                                          </p:val>
                                        </p:tav>
                                        <p:tav tm="100000">
                                          <p:val>
                                            <p:strVal val="#ppt_y"/>
                                          </p:val>
                                        </p:tav>
                                      </p:tavLst>
                                    </p:anim>
                                  </p:childTnLst>
                                </p:cTn>
                              </p:par>
                            </p:childTnLst>
                          </p:cTn>
                        </p:par>
                        <p:par>
                          <p:cTn id="22" fill="hold">
                            <p:stCondLst>
                              <p:cond delay="2400"/>
                            </p:stCondLst>
                            <p:childTnLst>
                              <p:par>
                                <p:cTn id="23" presetID="42" presetClass="entr" presetSubtype="0" fill="hold" grpId="0" nodeType="afterEffect">
                                  <p:stCondLst>
                                    <p:cond delay="0"/>
                                  </p:stCondLst>
                                  <p:childTnLst>
                                    <p:set>
                                      <p:cBhvr>
                                        <p:cTn id="24" dur="1" fill="hold">
                                          <p:stCondLst>
                                            <p:cond delay="0"/>
                                          </p:stCondLst>
                                        </p:cTn>
                                        <p:tgtEl>
                                          <p:spTgt spid="6">
                                            <p:graphicEl>
                                              <a:dgm id="{514FB1C6-3D16-4B29-ADEC-7398D354CF83}"/>
                                            </p:graphicEl>
                                          </p:spTgt>
                                        </p:tgtEl>
                                        <p:attrNameLst>
                                          <p:attrName>style.visibility</p:attrName>
                                        </p:attrNameLst>
                                      </p:cBhvr>
                                      <p:to>
                                        <p:strVal val="visible"/>
                                      </p:to>
                                    </p:set>
                                    <p:animEffect transition="in" filter="fade">
                                      <p:cBhvr>
                                        <p:cTn id="25" dur="500"/>
                                        <p:tgtEl>
                                          <p:spTgt spid="6">
                                            <p:graphicEl>
                                              <a:dgm id="{514FB1C6-3D16-4B29-ADEC-7398D354CF83}"/>
                                            </p:graphicEl>
                                          </p:spTgt>
                                        </p:tgtEl>
                                      </p:cBhvr>
                                    </p:animEffect>
                                    <p:anim calcmode="lin" valueType="num">
                                      <p:cBhvr>
                                        <p:cTn id="26" dur="500" fill="hold"/>
                                        <p:tgtEl>
                                          <p:spTgt spid="6">
                                            <p:graphicEl>
                                              <a:dgm id="{514FB1C6-3D16-4B29-ADEC-7398D354CF83}"/>
                                            </p:graphicEl>
                                          </p:spTgt>
                                        </p:tgtEl>
                                        <p:attrNameLst>
                                          <p:attrName>ppt_x</p:attrName>
                                        </p:attrNameLst>
                                      </p:cBhvr>
                                      <p:tavLst>
                                        <p:tav tm="0">
                                          <p:val>
                                            <p:strVal val="#ppt_x"/>
                                          </p:val>
                                        </p:tav>
                                        <p:tav tm="100000">
                                          <p:val>
                                            <p:strVal val="#ppt_x"/>
                                          </p:val>
                                        </p:tav>
                                      </p:tavLst>
                                    </p:anim>
                                    <p:anim calcmode="lin" valueType="num">
                                      <p:cBhvr>
                                        <p:cTn id="27" dur="500" fill="hold"/>
                                        <p:tgtEl>
                                          <p:spTgt spid="6">
                                            <p:graphicEl>
                                              <a:dgm id="{514FB1C6-3D16-4B29-ADEC-7398D354CF83}"/>
                                            </p:graphicEl>
                                          </p:spTgt>
                                        </p:tgtEl>
                                        <p:attrNameLst>
                                          <p:attrName>ppt_y</p:attrName>
                                        </p:attrNameLst>
                                      </p:cBhvr>
                                      <p:tavLst>
                                        <p:tav tm="0">
                                          <p:val>
                                            <p:strVal val="#ppt_y+.1"/>
                                          </p:val>
                                        </p:tav>
                                        <p:tav tm="100000">
                                          <p:val>
                                            <p:strVal val="#ppt_y"/>
                                          </p:val>
                                        </p:tav>
                                      </p:tavLst>
                                    </p:anim>
                                  </p:childTnLst>
                                </p:cTn>
                              </p:par>
                            </p:childTnLst>
                          </p:cTn>
                        </p:par>
                        <p:par>
                          <p:cTn id="28" fill="hold">
                            <p:stCondLst>
                              <p:cond delay="2900"/>
                            </p:stCondLst>
                            <p:childTnLst>
                              <p:par>
                                <p:cTn id="29" presetID="42" presetClass="entr" presetSubtype="0" fill="hold" grpId="0" nodeType="afterEffect">
                                  <p:stCondLst>
                                    <p:cond delay="0"/>
                                  </p:stCondLst>
                                  <p:childTnLst>
                                    <p:set>
                                      <p:cBhvr>
                                        <p:cTn id="30" dur="1" fill="hold">
                                          <p:stCondLst>
                                            <p:cond delay="0"/>
                                          </p:stCondLst>
                                        </p:cTn>
                                        <p:tgtEl>
                                          <p:spTgt spid="6">
                                            <p:graphicEl>
                                              <a:dgm id="{DBCE4CCE-E45B-4654-90F8-3D14E64A7704}"/>
                                            </p:graphicEl>
                                          </p:spTgt>
                                        </p:tgtEl>
                                        <p:attrNameLst>
                                          <p:attrName>style.visibility</p:attrName>
                                        </p:attrNameLst>
                                      </p:cBhvr>
                                      <p:to>
                                        <p:strVal val="visible"/>
                                      </p:to>
                                    </p:set>
                                    <p:animEffect transition="in" filter="fade">
                                      <p:cBhvr>
                                        <p:cTn id="31" dur="500"/>
                                        <p:tgtEl>
                                          <p:spTgt spid="6">
                                            <p:graphicEl>
                                              <a:dgm id="{DBCE4CCE-E45B-4654-90F8-3D14E64A7704}"/>
                                            </p:graphicEl>
                                          </p:spTgt>
                                        </p:tgtEl>
                                      </p:cBhvr>
                                    </p:animEffect>
                                    <p:anim calcmode="lin" valueType="num">
                                      <p:cBhvr>
                                        <p:cTn id="32" dur="500" fill="hold"/>
                                        <p:tgtEl>
                                          <p:spTgt spid="6">
                                            <p:graphicEl>
                                              <a:dgm id="{DBCE4CCE-E45B-4654-90F8-3D14E64A7704}"/>
                                            </p:graphicEl>
                                          </p:spTgt>
                                        </p:tgtEl>
                                        <p:attrNameLst>
                                          <p:attrName>ppt_x</p:attrName>
                                        </p:attrNameLst>
                                      </p:cBhvr>
                                      <p:tavLst>
                                        <p:tav tm="0">
                                          <p:val>
                                            <p:strVal val="#ppt_x"/>
                                          </p:val>
                                        </p:tav>
                                        <p:tav tm="100000">
                                          <p:val>
                                            <p:strVal val="#ppt_x"/>
                                          </p:val>
                                        </p:tav>
                                      </p:tavLst>
                                    </p:anim>
                                    <p:anim calcmode="lin" valueType="num">
                                      <p:cBhvr>
                                        <p:cTn id="33" dur="500" fill="hold"/>
                                        <p:tgtEl>
                                          <p:spTgt spid="6">
                                            <p:graphicEl>
                                              <a:dgm id="{DBCE4CCE-E45B-4654-90F8-3D14E64A7704}"/>
                                            </p:graphicEl>
                                          </p:spTgt>
                                        </p:tgtEl>
                                        <p:attrNameLst>
                                          <p:attrName>ppt_y</p:attrName>
                                        </p:attrNameLst>
                                      </p:cBhvr>
                                      <p:tavLst>
                                        <p:tav tm="0">
                                          <p:val>
                                            <p:strVal val="#ppt_y+.1"/>
                                          </p:val>
                                        </p:tav>
                                        <p:tav tm="100000">
                                          <p:val>
                                            <p:strVal val="#ppt_y"/>
                                          </p:val>
                                        </p:tav>
                                      </p:tavLst>
                                    </p:anim>
                                  </p:childTnLst>
                                </p:cTn>
                              </p:par>
                            </p:childTnLst>
                          </p:cTn>
                        </p:par>
                        <p:par>
                          <p:cTn id="34" fill="hold">
                            <p:stCondLst>
                              <p:cond delay="3400"/>
                            </p:stCondLst>
                            <p:childTnLst>
                              <p:par>
                                <p:cTn id="35" presetID="42" presetClass="entr" presetSubtype="0" fill="hold" grpId="0" nodeType="afterEffect">
                                  <p:stCondLst>
                                    <p:cond delay="0"/>
                                  </p:stCondLst>
                                  <p:childTnLst>
                                    <p:set>
                                      <p:cBhvr>
                                        <p:cTn id="36" dur="1" fill="hold">
                                          <p:stCondLst>
                                            <p:cond delay="0"/>
                                          </p:stCondLst>
                                        </p:cTn>
                                        <p:tgtEl>
                                          <p:spTgt spid="6">
                                            <p:graphicEl>
                                              <a:dgm id="{DBBF92A8-8D4B-45B4-A4F8-4FF0B98BF0E5}"/>
                                            </p:graphicEl>
                                          </p:spTgt>
                                        </p:tgtEl>
                                        <p:attrNameLst>
                                          <p:attrName>style.visibility</p:attrName>
                                        </p:attrNameLst>
                                      </p:cBhvr>
                                      <p:to>
                                        <p:strVal val="visible"/>
                                      </p:to>
                                    </p:set>
                                    <p:animEffect transition="in" filter="fade">
                                      <p:cBhvr>
                                        <p:cTn id="37" dur="500"/>
                                        <p:tgtEl>
                                          <p:spTgt spid="6">
                                            <p:graphicEl>
                                              <a:dgm id="{DBBF92A8-8D4B-45B4-A4F8-4FF0B98BF0E5}"/>
                                            </p:graphicEl>
                                          </p:spTgt>
                                        </p:tgtEl>
                                      </p:cBhvr>
                                    </p:animEffect>
                                    <p:anim calcmode="lin" valueType="num">
                                      <p:cBhvr>
                                        <p:cTn id="38" dur="500" fill="hold"/>
                                        <p:tgtEl>
                                          <p:spTgt spid="6">
                                            <p:graphicEl>
                                              <a:dgm id="{DBBF92A8-8D4B-45B4-A4F8-4FF0B98BF0E5}"/>
                                            </p:graphicEl>
                                          </p:spTgt>
                                        </p:tgtEl>
                                        <p:attrNameLst>
                                          <p:attrName>ppt_x</p:attrName>
                                        </p:attrNameLst>
                                      </p:cBhvr>
                                      <p:tavLst>
                                        <p:tav tm="0">
                                          <p:val>
                                            <p:strVal val="#ppt_x"/>
                                          </p:val>
                                        </p:tav>
                                        <p:tav tm="100000">
                                          <p:val>
                                            <p:strVal val="#ppt_x"/>
                                          </p:val>
                                        </p:tav>
                                      </p:tavLst>
                                    </p:anim>
                                    <p:anim calcmode="lin" valueType="num">
                                      <p:cBhvr>
                                        <p:cTn id="39" dur="500" fill="hold"/>
                                        <p:tgtEl>
                                          <p:spTgt spid="6">
                                            <p:graphicEl>
                                              <a:dgm id="{DBBF92A8-8D4B-45B4-A4F8-4FF0B98BF0E5}"/>
                                            </p:graphicEl>
                                          </p:spTgt>
                                        </p:tgtEl>
                                        <p:attrNameLst>
                                          <p:attrName>ppt_y</p:attrName>
                                        </p:attrNameLst>
                                      </p:cBhvr>
                                      <p:tavLst>
                                        <p:tav tm="0">
                                          <p:val>
                                            <p:strVal val="#ppt_y+.1"/>
                                          </p:val>
                                        </p:tav>
                                        <p:tav tm="100000">
                                          <p:val>
                                            <p:strVal val="#ppt_y"/>
                                          </p:val>
                                        </p:tav>
                                      </p:tavLst>
                                    </p:anim>
                                  </p:childTnLst>
                                </p:cTn>
                              </p:par>
                            </p:childTnLst>
                          </p:cTn>
                        </p:par>
                        <p:par>
                          <p:cTn id="40" fill="hold">
                            <p:stCondLst>
                              <p:cond delay="3900"/>
                            </p:stCondLst>
                            <p:childTnLst>
                              <p:par>
                                <p:cTn id="41" presetID="42" presetClass="entr" presetSubtype="0" fill="hold" grpId="0" nodeType="afterEffect">
                                  <p:stCondLst>
                                    <p:cond delay="0"/>
                                  </p:stCondLst>
                                  <p:childTnLst>
                                    <p:set>
                                      <p:cBhvr>
                                        <p:cTn id="42" dur="1" fill="hold">
                                          <p:stCondLst>
                                            <p:cond delay="0"/>
                                          </p:stCondLst>
                                        </p:cTn>
                                        <p:tgtEl>
                                          <p:spTgt spid="6">
                                            <p:graphicEl>
                                              <a:dgm id="{0AAEE258-F1C3-45B6-AEBF-197F472E6D98}"/>
                                            </p:graphicEl>
                                          </p:spTgt>
                                        </p:tgtEl>
                                        <p:attrNameLst>
                                          <p:attrName>style.visibility</p:attrName>
                                        </p:attrNameLst>
                                      </p:cBhvr>
                                      <p:to>
                                        <p:strVal val="visible"/>
                                      </p:to>
                                    </p:set>
                                    <p:animEffect transition="in" filter="fade">
                                      <p:cBhvr>
                                        <p:cTn id="43" dur="500"/>
                                        <p:tgtEl>
                                          <p:spTgt spid="6">
                                            <p:graphicEl>
                                              <a:dgm id="{0AAEE258-F1C3-45B6-AEBF-197F472E6D98}"/>
                                            </p:graphicEl>
                                          </p:spTgt>
                                        </p:tgtEl>
                                      </p:cBhvr>
                                    </p:animEffect>
                                    <p:anim calcmode="lin" valueType="num">
                                      <p:cBhvr>
                                        <p:cTn id="44" dur="500" fill="hold"/>
                                        <p:tgtEl>
                                          <p:spTgt spid="6">
                                            <p:graphicEl>
                                              <a:dgm id="{0AAEE258-F1C3-45B6-AEBF-197F472E6D98}"/>
                                            </p:graphicEl>
                                          </p:spTgt>
                                        </p:tgtEl>
                                        <p:attrNameLst>
                                          <p:attrName>ppt_x</p:attrName>
                                        </p:attrNameLst>
                                      </p:cBhvr>
                                      <p:tavLst>
                                        <p:tav tm="0">
                                          <p:val>
                                            <p:strVal val="#ppt_x"/>
                                          </p:val>
                                        </p:tav>
                                        <p:tav tm="100000">
                                          <p:val>
                                            <p:strVal val="#ppt_x"/>
                                          </p:val>
                                        </p:tav>
                                      </p:tavLst>
                                    </p:anim>
                                    <p:anim calcmode="lin" valueType="num">
                                      <p:cBhvr>
                                        <p:cTn id="45" dur="500" fill="hold"/>
                                        <p:tgtEl>
                                          <p:spTgt spid="6">
                                            <p:graphicEl>
                                              <a:dgm id="{0AAEE258-F1C3-45B6-AEBF-197F472E6D98}"/>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Graphic spid="6" grpId="0">
        <p:bldSub>
          <a:bldDgm bld="one"/>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cstate="print">
            <a:duotone>
              <a:srgbClr val="FFFFFF"/>
              <a:srgbClr val="FFFFFF"/>
            </a:duotone>
          </a:blip>
          <a:srcRect/>
          <a:stretch>
            <a:fillRect/>
          </a:stretch>
        </a:blip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57200" y="320040"/>
            <a:ext cx="7239000" cy="751506"/>
          </a:xfrm>
        </p:spPr>
        <p:txBody>
          <a:bodyPr>
            <a:normAutofit/>
          </a:bodyPr>
          <a:lstStyle/>
          <a:p>
            <a:r>
              <a:rPr lang="en-US" altLang="zh-CN" sz="4000" dirty="0" smtClean="0"/>
              <a:t>perspective of society</a:t>
            </a:r>
            <a:endParaRPr lang="en-US" altLang="zh-CN" sz="4000" dirty="0"/>
          </a:p>
        </p:txBody>
      </p:sp>
      <p:graphicFrame>
        <p:nvGraphicFramePr>
          <p:cNvPr id="6" name="内容占位符 5"/>
          <p:cNvGraphicFramePr>
            <a:graphicFrameLocks noGrp="1"/>
          </p:cNvGraphicFramePr>
          <p:nvPr>
            <p:ph idx="1"/>
          </p:nvPr>
        </p:nvGraphicFramePr>
        <p:xfrm>
          <a:off x="457200" y="1609416"/>
          <a:ext cx="7239000" cy="48463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32770"/>
                                        </p:tgtEl>
                                        <p:attrNameLst>
                                          <p:attrName>style.visibility</p:attrName>
                                        </p:attrNameLst>
                                      </p:cBhvr>
                                      <p:to>
                                        <p:strVal val="visible"/>
                                      </p:to>
                                    </p:set>
                                    <p:animEffect transition="in" filter="fade">
                                      <p:cBhvr>
                                        <p:cTn id="7" dur="500"/>
                                        <p:tgtEl>
                                          <p:spTgt spid="32770"/>
                                        </p:tgtEl>
                                      </p:cBhvr>
                                    </p:animEffect>
                                    <p:anim calcmode="lin" valueType="num">
                                      <p:cBhvr>
                                        <p:cTn id="8" dur="500" fill="hold"/>
                                        <p:tgtEl>
                                          <p:spTgt spid="32770"/>
                                        </p:tgtEl>
                                        <p:attrNameLst>
                                          <p:attrName>ppt_w</p:attrName>
                                        </p:attrNameLst>
                                      </p:cBhvr>
                                      <p:tavLst>
                                        <p:tav tm="0" fmla="#ppt_w*sin(2.5*pi*$)">
                                          <p:val>
                                            <p:fltVal val="0"/>
                                          </p:val>
                                        </p:tav>
                                        <p:tav tm="100000">
                                          <p:val>
                                            <p:fltVal val="1"/>
                                          </p:val>
                                        </p:tav>
                                      </p:tavLst>
                                    </p:anim>
                                    <p:anim calcmode="lin" valueType="num">
                                      <p:cBhvr>
                                        <p:cTn id="9" dur="500" fill="hold"/>
                                        <p:tgtEl>
                                          <p:spTgt spid="32770"/>
                                        </p:tgtEl>
                                        <p:attrNameLst>
                                          <p:attrName>ppt_h</p:attrName>
                                        </p:attrNameLst>
                                      </p:cBhvr>
                                      <p:tavLst>
                                        <p:tav tm="0">
                                          <p:val>
                                            <p:strVal val="#ppt_h"/>
                                          </p:val>
                                        </p:tav>
                                        <p:tav tm="100000">
                                          <p:val>
                                            <p:strVal val="#ppt_h"/>
                                          </p:val>
                                        </p:tav>
                                      </p:tavLst>
                                    </p:anim>
                                  </p:childTnLst>
                                </p:cTn>
                              </p:par>
                            </p:childTnLst>
                          </p:cTn>
                        </p:par>
                        <p:par>
                          <p:cTn id="10" fill="hold">
                            <p:stCondLst>
                              <p:cond delay="1450"/>
                            </p:stCondLst>
                            <p:childTnLst>
                              <p:par>
                                <p:cTn id="11" presetID="42" presetClass="entr" presetSubtype="0" fill="hold" grpId="0" nodeType="afterEffect">
                                  <p:stCondLst>
                                    <p:cond delay="0"/>
                                  </p:stCondLst>
                                  <p:childTnLst>
                                    <p:set>
                                      <p:cBhvr>
                                        <p:cTn id="12" dur="1" fill="hold">
                                          <p:stCondLst>
                                            <p:cond delay="0"/>
                                          </p:stCondLst>
                                        </p:cTn>
                                        <p:tgtEl>
                                          <p:spTgt spid="6">
                                            <p:graphicEl>
                                              <a:dgm id="{C1346FA3-92C1-4ABC-8BDE-E3A45CF61567}"/>
                                            </p:graphicEl>
                                          </p:spTgt>
                                        </p:tgtEl>
                                        <p:attrNameLst>
                                          <p:attrName>style.visibility</p:attrName>
                                        </p:attrNameLst>
                                      </p:cBhvr>
                                      <p:to>
                                        <p:strVal val="visible"/>
                                      </p:to>
                                    </p:set>
                                    <p:animEffect transition="in" filter="fade">
                                      <p:cBhvr>
                                        <p:cTn id="13" dur="500"/>
                                        <p:tgtEl>
                                          <p:spTgt spid="6">
                                            <p:graphicEl>
                                              <a:dgm id="{C1346FA3-92C1-4ABC-8BDE-E3A45CF61567}"/>
                                            </p:graphicEl>
                                          </p:spTgt>
                                        </p:tgtEl>
                                      </p:cBhvr>
                                    </p:animEffect>
                                    <p:anim calcmode="lin" valueType="num">
                                      <p:cBhvr>
                                        <p:cTn id="14" dur="500" fill="hold"/>
                                        <p:tgtEl>
                                          <p:spTgt spid="6">
                                            <p:graphicEl>
                                              <a:dgm id="{C1346FA3-92C1-4ABC-8BDE-E3A45CF61567}"/>
                                            </p:graphicEl>
                                          </p:spTgt>
                                        </p:tgtEl>
                                        <p:attrNameLst>
                                          <p:attrName>ppt_x</p:attrName>
                                        </p:attrNameLst>
                                      </p:cBhvr>
                                      <p:tavLst>
                                        <p:tav tm="0">
                                          <p:val>
                                            <p:strVal val="#ppt_x"/>
                                          </p:val>
                                        </p:tav>
                                        <p:tav tm="100000">
                                          <p:val>
                                            <p:strVal val="#ppt_x"/>
                                          </p:val>
                                        </p:tav>
                                      </p:tavLst>
                                    </p:anim>
                                    <p:anim calcmode="lin" valueType="num">
                                      <p:cBhvr>
                                        <p:cTn id="15" dur="500" fill="hold"/>
                                        <p:tgtEl>
                                          <p:spTgt spid="6">
                                            <p:graphicEl>
                                              <a:dgm id="{C1346FA3-92C1-4ABC-8BDE-E3A45CF61567}"/>
                                            </p:graphicEl>
                                          </p:spTgt>
                                        </p:tgtEl>
                                        <p:attrNameLst>
                                          <p:attrName>ppt_y</p:attrName>
                                        </p:attrNameLst>
                                      </p:cBhvr>
                                      <p:tavLst>
                                        <p:tav tm="0">
                                          <p:val>
                                            <p:strVal val="#ppt_y+.1"/>
                                          </p:val>
                                        </p:tav>
                                        <p:tav tm="100000">
                                          <p:val>
                                            <p:strVal val="#ppt_y"/>
                                          </p:val>
                                        </p:tav>
                                      </p:tavLst>
                                    </p:anim>
                                  </p:childTnLst>
                                </p:cTn>
                              </p:par>
                            </p:childTnLst>
                          </p:cTn>
                        </p:par>
                        <p:par>
                          <p:cTn id="16" fill="hold">
                            <p:stCondLst>
                              <p:cond delay="1950"/>
                            </p:stCondLst>
                            <p:childTnLst>
                              <p:par>
                                <p:cTn id="17" presetID="42" presetClass="entr" presetSubtype="0" fill="hold" grpId="0" nodeType="afterEffect">
                                  <p:stCondLst>
                                    <p:cond delay="0"/>
                                  </p:stCondLst>
                                  <p:childTnLst>
                                    <p:set>
                                      <p:cBhvr>
                                        <p:cTn id="18" dur="1" fill="hold">
                                          <p:stCondLst>
                                            <p:cond delay="0"/>
                                          </p:stCondLst>
                                        </p:cTn>
                                        <p:tgtEl>
                                          <p:spTgt spid="6">
                                            <p:graphicEl>
                                              <a:dgm id="{CD2B42FA-5E3C-4616-BE25-DBC1A148CC96}"/>
                                            </p:graphicEl>
                                          </p:spTgt>
                                        </p:tgtEl>
                                        <p:attrNameLst>
                                          <p:attrName>style.visibility</p:attrName>
                                        </p:attrNameLst>
                                      </p:cBhvr>
                                      <p:to>
                                        <p:strVal val="visible"/>
                                      </p:to>
                                    </p:set>
                                    <p:animEffect transition="in" filter="fade">
                                      <p:cBhvr>
                                        <p:cTn id="19" dur="500"/>
                                        <p:tgtEl>
                                          <p:spTgt spid="6">
                                            <p:graphicEl>
                                              <a:dgm id="{CD2B42FA-5E3C-4616-BE25-DBC1A148CC96}"/>
                                            </p:graphicEl>
                                          </p:spTgt>
                                        </p:tgtEl>
                                      </p:cBhvr>
                                    </p:animEffect>
                                    <p:anim calcmode="lin" valueType="num">
                                      <p:cBhvr>
                                        <p:cTn id="20" dur="500" fill="hold"/>
                                        <p:tgtEl>
                                          <p:spTgt spid="6">
                                            <p:graphicEl>
                                              <a:dgm id="{CD2B42FA-5E3C-4616-BE25-DBC1A148CC96}"/>
                                            </p:graphicEl>
                                          </p:spTgt>
                                        </p:tgtEl>
                                        <p:attrNameLst>
                                          <p:attrName>ppt_x</p:attrName>
                                        </p:attrNameLst>
                                      </p:cBhvr>
                                      <p:tavLst>
                                        <p:tav tm="0">
                                          <p:val>
                                            <p:strVal val="#ppt_x"/>
                                          </p:val>
                                        </p:tav>
                                        <p:tav tm="100000">
                                          <p:val>
                                            <p:strVal val="#ppt_x"/>
                                          </p:val>
                                        </p:tav>
                                      </p:tavLst>
                                    </p:anim>
                                    <p:anim calcmode="lin" valueType="num">
                                      <p:cBhvr>
                                        <p:cTn id="21" dur="500" fill="hold"/>
                                        <p:tgtEl>
                                          <p:spTgt spid="6">
                                            <p:graphicEl>
                                              <a:dgm id="{CD2B42FA-5E3C-4616-BE25-DBC1A148CC96}"/>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Graphic spid="6"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pPr algn="ctr"/>
            <a:r>
              <a:rPr lang="en-US" altLang="zh-CN" sz="3200" dirty="0" smtClean="0"/>
              <a:t>conclusion</a:t>
            </a:r>
            <a:endParaRPr lang="zh-CN" altLang="en-US" sz="3200" dirty="0"/>
          </a:p>
        </p:txBody>
      </p:sp>
      <p:sp>
        <p:nvSpPr>
          <p:cNvPr id="3" name="内容占位符 2"/>
          <p:cNvSpPr>
            <a:spLocks noGrp="1"/>
          </p:cNvSpPr>
          <p:nvPr>
            <p:ph idx="1"/>
          </p:nvPr>
        </p:nvSpPr>
        <p:spPr>
          <a:xfrm>
            <a:off x="0" y="1571612"/>
            <a:ext cx="8072462" cy="5072098"/>
          </a:xfrm>
        </p:spPr>
        <p:txBody>
          <a:bodyPr>
            <a:normAutofit fontScale="55000" lnSpcReduction="20000"/>
          </a:bodyPr>
          <a:lstStyle/>
          <a:p>
            <a:pPr>
              <a:lnSpc>
                <a:spcPts val="2640"/>
              </a:lnSpc>
              <a:buNone/>
            </a:pPr>
            <a:r>
              <a:rPr lang="en-US" altLang="zh-CN" sz="3400" dirty="0" smtClean="0"/>
              <a:t>         Although China’s government has made great investment in wastewater treatment, the environmental effects of wastewater treatment facilities are limited due to the outdated wastewater management. It is better to reform as follows:</a:t>
            </a:r>
          </a:p>
          <a:p>
            <a:pPr>
              <a:lnSpc>
                <a:spcPts val="2640"/>
              </a:lnSpc>
              <a:buNone/>
            </a:pPr>
            <a:r>
              <a:rPr lang="en-US" altLang="zh-CN" sz="3400" dirty="0" smtClean="0"/>
              <a:t> </a:t>
            </a:r>
            <a:r>
              <a:rPr lang="en-US" altLang="zh-CN" sz="3400" dirty="0" smtClean="0"/>
              <a:t>     </a:t>
            </a:r>
          </a:p>
          <a:p>
            <a:pPr>
              <a:lnSpc>
                <a:spcPts val="2640"/>
              </a:lnSpc>
              <a:buNone/>
            </a:pPr>
            <a:r>
              <a:rPr lang="en-US" altLang="zh-CN" sz="3400" dirty="0" smtClean="0"/>
              <a:t> </a:t>
            </a:r>
            <a:r>
              <a:rPr lang="en-US" altLang="zh-CN" sz="3400" dirty="0" smtClean="0"/>
              <a:t>       Coordinate </a:t>
            </a:r>
            <a:r>
              <a:rPr lang="en-US" altLang="zh-CN" sz="3400" dirty="0" smtClean="0"/>
              <a:t>the functions among different departments of wastewater </a:t>
            </a:r>
            <a:r>
              <a:rPr lang="en-US" altLang="zh-CN" sz="3400" dirty="0" smtClean="0"/>
              <a:t>management</a:t>
            </a:r>
          </a:p>
          <a:p>
            <a:pPr>
              <a:lnSpc>
                <a:spcPts val="2640"/>
              </a:lnSpc>
              <a:buNone/>
            </a:pPr>
            <a:r>
              <a:rPr lang="en-US" altLang="zh-CN" sz="3400" dirty="0" smtClean="0"/>
              <a:t> </a:t>
            </a:r>
            <a:r>
              <a:rPr lang="en-US" altLang="zh-CN" sz="3400" dirty="0" smtClean="0"/>
              <a:t>     </a:t>
            </a:r>
          </a:p>
          <a:p>
            <a:pPr>
              <a:lnSpc>
                <a:spcPts val="2640"/>
              </a:lnSpc>
              <a:buNone/>
            </a:pPr>
            <a:r>
              <a:rPr lang="en-US" altLang="zh-CN" sz="3400" dirty="0" smtClean="0"/>
              <a:t> </a:t>
            </a:r>
            <a:r>
              <a:rPr lang="en-US" altLang="zh-CN" sz="3400" dirty="0" smtClean="0"/>
              <a:t>       Make use of market mechanism</a:t>
            </a:r>
          </a:p>
          <a:p>
            <a:pPr>
              <a:lnSpc>
                <a:spcPts val="2640"/>
              </a:lnSpc>
              <a:buNone/>
            </a:pPr>
            <a:endParaRPr lang="en-US" altLang="zh-CN" sz="3400" dirty="0" smtClean="0"/>
          </a:p>
          <a:p>
            <a:pPr>
              <a:lnSpc>
                <a:spcPts val="2640"/>
              </a:lnSpc>
              <a:buNone/>
            </a:pPr>
            <a:r>
              <a:rPr lang="en-US" altLang="zh-CN" sz="3400" dirty="0" smtClean="0"/>
              <a:t> </a:t>
            </a:r>
            <a:r>
              <a:rPr lang="en-US" altLang="zh-CN" sz="3400" dirty="0" smtClean="0"/>
              <a:t>       Encourage private initiatives in wastewater treatment and reuse</a:t>
            </a:r>
          </a:p>
          <a:p>
            <a:pPr>
              <a:buNone/>
            </a:pPr>
            <a:endParaRPr lang="en-US" altLang="zh-CN" dirty="0" smtClean="0"/>
          </a:p>
          <a:p>
            <a:pPr>
              <a:buNone/>
            </a:pPr>
            <a:r>
              <a:rPr lang="en-US" altLang="zh-CN" dirty="0" smtClean="0"/>
              <a:t> </a:t>
            </a:r>
            <a:r>
              <a:rPr lang="en-US" altLang="zh-CN" dirty="0" smtClean="0"/>
              <a:t>     </a:t>
            </a:r>
          </a:p>
          <a:p>
            <a:pPr>
              <a:buNone/>
            </a:pPr>
            <a:endParaRPr lang="zh-CN" altLang="en-US" dirty="0"/>
          </a:p>
        </p:txBody>
      </p:sp>
      <p:sp>
        <p:nvSpPr>
          <p:cNvPr id="6" name="燕尾形 5"/>
          <p:cNvSpPr/>
          <p:nvPr/>
        </p:nvSpPr>
        <p:spPr>
          <a:xfrm>
            <a:off x="214282" y="4500570"/>
            <a:ext cx="285752" cy="341756"/>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燕尾形 6"/>
          <p:cNvSpPr/>
          <p:nvPr/>
        </p:nvSpPr>
        <p:spPr>
          <a:xfrm>
            <a:off x="214282" y="3357562"/>
            <a:ext cx="285752" cy="341756"/>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燕尾形 7"/>
          <p:cNvSpPr/>
          <p:nvPr/>
        </p:nvSpPr>
        <p:spPr>
          <a:xfrm>
            <a:off x="214282" y="5357826"/>
            <a:ext cx="285752" cy="341756"/>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bg bwMode="auto">
      <p:bgPr>
        <a:blipFill dpi="0" rotWithShape="0">
          <a:blip r:embed="rId2" cstate="print">
            <a:duotone>
              <a:srgbClr val="FFFFFF"/>
              <a:srgbClr val="FFFFFF"/>
            </a:duotone>
          </a:blip>
          <a:srcRect/>
          <a:stretch>
            <a:fillRect/>
          </a:stretch>
        </a:blipFill>
        <a:effectLst/>
      </p:bgPr>
    </p:bg>
    <p:spTree>
      <p:nvGrpSpPr>
        <p:cNvPr id="1" name=""/>
        <p:cNvGrpSpPr/>
        <p:nvPr/>
      </p:nvGrpSpPr>
      <p:grpSpPr>
        <a:xfrm>
          <a:off x="0" y="0"/>
          <a:ext cx="0" cy="0"/>
          <a:chOff x="0" y="0"/>
          <a:chExt cx="0" cy="0"/>
        </a:xfrm>
      </p:grpSpPr>
      <p:sp>
        <p:nvSpPr>
          <p:cNvPr id="5" name="矩形 4"/>
          <p:cNvSpPr/>
          <p:nvPr/>
        </p:nvSpPr>
        <p:spPr>
          <a:xfrm>
            <a:off x="-214346" y="-214338"/>
            <a:ext cx="9572692" cy="728667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85720" y="2714620"/>
            <a:ext cx="4288675"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buFontTx/>
              <a:buNone/>
            </a:pPr>
            <a:r>
              <a:rPr lang="zh-CN" altLang="en-US"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Thank you</a:t>
            </a:r>
            <a:endParaRPr lang="zh-CN" altLang="en-U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7" name="Rectangle 3"/>
          <p:cNvSpPr txBox="1">
            <a:spLocks noChangeArrowheads="1"/>
          </p:cNvSpPr>
          <p:nvPr/>
        </p:nvSpPr>
        <p:spPr>
          <a:xfrm>
            <a:off x="2786050" y="5857868"/>
            <a:ext cx="5329230" cy="1000132"/>
          </a:xfrm>
          <a:prstGeom prst="rect">
            <a:avLst/>
          </a:prstGeom>
        </p:spPr>
        <p:txBody>
          <a:bodyPr vert="horz">
            <a:normAutofit/>
          </a:bodyPr>
          <a:lstStyle/>
          <a:p>
            <a:pPr marR="0" lvl="0" algn="r" defTabSz="914400" rtl="0" eaLnBrk="1" fontAlgn="auto" latinLnBrk="0" hangingPunct="1">
              <a:lnSpc>
                <a:spcPct val="80000"/>
              </a:lnSpc>
              <a:spcBef>
                <a:spcPts val="600"/>
              </a:spcBef>
              <a:spcAft>
                <a:spcPts val="0"/>
              </a:spcAft>
              <a:buClr>
                <a:schemeClr val="tx2"/>
              </a:buClr>
              <a:buSzPct val="73000"/>
              <a:tabLst/>
              <a:defRPr/>
            </a:pPr>
            <a:r>
              <a:rPr kumimoji="0" lang="en-US" altLang="zh-CN" sz="2000" b="0" i="0" u="none" strike="noStrike" kern="1200" cap="none" spc="0" normalizeH="0" baseline="0" noProof="0" dirty="0" smtClean="0">
                <a:ln>
                  <a:noFill/>
                </a:ln>
                <a:solidFill>
                  <a:schemeClr val="tx1"/>
                </a:solidFill>
                <a:effectLst/>
                <a:uLnTx/>
                <a:uFillTx/>
                <a:latin typeface="+mn-lt"/>
                <a:ea typeface="+mn-ea"/>
                <a:cs typeface="+mn-cs"/>
              </a:rPr>
              <a:t>IUCN ACADEMY OF ENVIRONMENTAL LAW 2011 COLLOQUIUM</a:t>
            </a:r>
            <a:endParaRPr kumimoji="0" lang="en-US" altLang="zh-CN" sz="2000" b="0" i="0" u="none" strike="noStrike" kern="1200" cap="none" spc="0" normalizeH="0" baseline="0" noProof="0" dirty="0">
              <a:ln>
                <a:noFill/>
              </a:ln>
              <a:solidFill>
                <a:schemeClr val="tx1"/>
              </a:solidFill>
              <a:effectLst/>
              <a:uLnTx/>
              <a:uFillTx/>
              <a:latin typeface="+mn-lt"/>
              <a:ea typeface="+mn-ea"/>
              <a:cs typeface="+mn-cs"/>
            </a:endParaRPr>
          </a:p>
        </p:txBody>
      </p:sp>
      <p:sp>
        <p:nvSpPr>
          <p:cNvPr id="4" name="矩形 3"/>
          <p:cNvSpPr/>
          <p:nvPr/>
        </p:nvSpPr>
        <p:spPr>
          <a:xfrm>
            <a:off x="4737198" y="5143512"/>
            <a:ext cx="3406702" cy="400110"/>
          </a:xfrm>
          <a:prstGeom prst="rect">
            <a:avLst/>
          </a:prstGeom>
          <a:solidFill>
            <a:schemeClr val="tx2">
              <a:lumMod val="60000"/>
              <a:lumOff val="40000"/>
            </a:schemeClr>
          </a:solidFill>
          <a:ln>
            <a:solidFill>
              <a:schemeClr val="accent1">
                <a:lumMod val="60000"/>
                <a:lumOff val="40000"/>
              </a:schemeClr>
            </a:solidFill>
          </a:ln>
        </p:spPr>
        <p:txBody>
          <a:bodyPr wrap="none">
            <a:spAutoFit/>
          </a:bodyPr>
          <a:lstStyle/>
          <a:p>
            <a:r>
              <a:rPr lang="en-US" altLang="zh-CN" dirty="0" err="1" smtClean="0">
                <a:solidFill>
                  <a:schemeClr val="bg2"/>
                </a:solidFill>
              </a:rPr>
              <a:t>Mingde</a:t>
            </a:r>
            <a:r>
              <a:rPr lang="en-US" altLang="zh-CN" dirty="0" smtClean="0">
                <a:solidFill>
                  <a:schemeClr val="bg2"/>
                </a:solidFill>
              </a:rPr>
              <a:t> Cao &amp; </a:t>
            </a:r>
            <a:r>
              <a:rPr lang="en-US" altLang="zh-CN" dirty="0" err="1" smtClean="0">
                <a:solidFill>
                  <a:schemeClr val="bg2"/>
                </a:solidFill>
              </a:rPr>
              <a:t>Mingming</a:t>
            </a:r>
            <a:r>
              <a:rPr lang="en-US" altLang="zh-CN" dirty="0" smtClean="0">
                <a:solidFill>
                  <a:schemeClr val="bg2"/>
                </a:solidFill>
              </a:rPr>
              <a:t> Liu</a:t>
            </a:r>
            <a:endParaRPr lang="zh-CN" altLang="en-US" dirty="0">
              <a:solidFill>
                <a:schemeClr val="bg2"/>
              </a:solidFill>
            </a:endParaRPr>
          </a:p>
        </p:txBody>
      </p:sp>
      <p:sp>
        <p:nvSpPr>
          <p:cNvPr id="8" name="矩形 7"/>
          <p:cNvSpPr/>
          <p:nvPr/>
        </p:nvSpPr>
        <p:spPr>
          <a:xfrm>
            <a:off x="818080" y="2714620"/>
            <a:ext cx="3223959" cy="923330"/>
          </a:xfrm>
          <a:prstGeom prst="rect">
            <a:avLst/>
          </a:prstGeom>
          <a:noFill/>
        </p:spPr>
        <p:txBody>
          <a:bodyPr wrap="none" lIns="91440" tIns="45720" rIns="91440" bIns="45720">
            <a:spAutoFit/>
          </a:bodyPr>
          <a:lstStyle/>
          <a:p>
            <a:pPr algn="ctr">
              <a:buFontTx/>
              <a:buNone/>
            </a:pPr>
            <a:r>
              <a:rPr lang="en-US" altLang="zh-CN" sz="5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THE END</a:t>
            </a:r>
            <a:endParaRPr lang="zh-CN" altLang="en-US" sz="5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par>
                                <p:cTn id="9" presetID="10" presetClass="entr" presetSubtype="0" fill="hold" grpId="1"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2000"/>
                                        <p:tgtEl>
                                          <p:spTgt spid="7"/>
                                        </p:tgtEl>
                                      </p:cBhvr>
                                    </p:animEffect>
                                  </p:childTnLst>
                                </p:cTn>
                              </p:par>
                              <p:par>
                                <p:cTn id="16" presetID="2" presetClass="entr" presetSubtype="2"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par>
                                <p:cTn id="20" presetID="10" presetClass="entr" presetSubtype="0"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par>
                          <p:cTn id="23" fill="hold">
                            <p:stCondLst>
                              <p:cond delay="4000"/>
                            </p:stCondLst>
                            <p:childTnLst>
                              <p:par>
                                <p:cTn id="24" presetID="10" presetClass="exit" presetSubtype="0" fill="hold" grpId="2" nodeType="afterEffect">
                                  <p:stCondLst>
                                    <p:cond delay="0"/>
                                  </p:stCondLst>
                                  <p:childTnLst>
                                    <p:animEffect transition="out" filter="fade">
                                      <p:cBhvr>
                                        <p:cTn id="25" dur="1000"/>
                                        <p:tgtEl>
                                          <p:spTgt spid="4"/>
                                        </p:tgtEl>
                                      </p:cBhvr>
                                    </p:animEffect>
                                    <p:set>
                                      <p:cBhvr>
                                        <p:cTn id="26" dur="1" fill="hold">
                                          <p:stCondLst>
                                            <p:cond delay="999"/>
                                          </p:stCondLst>
                                        </p:cTn>
                                        <p:tgtEl>
                                          <p:spTgt spid="4"/>
                                        </p:tgtEl>
                                        <p:attrNameLst>
                                          <p:attrName>style.visibility</p:attrName>
                                        </p:attrNameLst>
                                      </p:cBhvr>
                                      <p:to>
                                        <p:strVal val="hidden"/>
                                      </p:to>
                                    </p:set>
                                  </p:childTnLst>
                                </p:cTn>
                              </p:par>
                            </p:childTnLst>
                          </p:cTn>
                        </p:par>
                        <p:par>
                          <p:cTn id="27" fill="hold">
                            <p:stCondLst>
                              <p:cond delay="5000"/>
                            </p:stCondLst>
                            <p:childTnLst>
                              <p:par>
                                <p:cTn id="28" presetID="10" presetClass="exit" presetSubtype="0" fill="hold" grpId="1" nodeType="afterEffect">
                                  <p:stCondLst>
                                    <p:cond delay="0"/>
                                  </p:stCondLst>
                                  <p:childTnLst>
                                    <p:animEffect transition="out" filter="fade">
                                      <p:cBhvr>
                                        <p:cTn id="29" dur="1000"/>
                                        <p:tgtEl>
                                          <p:spTgt spid="7"/>
                                        </p:tgtEl>
                                      </p:cBhvr>
                                    </p:animEffect>
                                    <p:set>
                                      <p:cBhvr>
                                        <p:cTn id="30" dur="1" fill="hold">
                                          <p:stCondLst>
                                            <p:cond delay="999"/>
                                          </p:stCondLst>
                                        </p:cTn>
                                        <p:tgtEl>
                                          <p:spTgt spid="7"/>
                                        </p:tgtEl>
                                        <p:attrNameLst>
                                          <p:attrName>style.visibility</p:attrName>
                                        </p:attrNameLst>
                                      </p:cBhvr>
                                      <p:to>
                                        <p:strVal val="hidden"/>
                                      </p:to>
                                    </p:set>
                                  </p:childTnLst>
                                </p:cTn>
                              </p:par>
                            </p:childTnLst>
                          </p:cTn>
                        </p:par>
                        <p:par>
                          <p:cTn id="31" fill="hold">
                            <p:stCondLst>
                              <p:cond delay="6000"/>
                            </p:stCondLst>
                            <p:childTnLst>
                              <p:par>
                                <p:cTn id="32" presetID="10" presetClass="entr" presetSubtype="0"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childTnLst>
                                </p:cTn>
                              </p:par>
                            </p:childTnLst>
                          </p:cTn>
                        </p:par>
                        <p:par>
                          <p:cTn id="35" fill="hold">
                            <p:stCondLst>
                              <p:cond delay="7000"/>
                            </p:stCondLst>
                            <p:childTnLst>
                              <p:par>
                                <p:cTn id="36" presetID="10" presetClass="exit" presetSubtype="0" fill="hold" grpId="2" nodeType="afterEffect">
                                  <p:stCondLst>
                                    <p:cond delay="0"/>
                                  </p:stCondLst>
                                  <p:childTnLst>
                                    <p:animEffect transition="out" filter="fade">
                                      <p:cBhvr>
                                        <p:cTn id="37" dur="2000"/>
                                        <p:tgtEl>
                                          <p:spTgt spid="6"/>
                                        </p:tgtEl>
                                      </p:cBhvr>
                                    </p:animEffect>
                                    <p:set>
                                      <p:cBhvr>
                                        <p:cTn id="38" dur="1" fill="hold">
                                          <p:stCondLst>
                                            <p:cond delay="1999"/>
                                          </p:stCondLst>
                                        </p:cTn>
                                        <p:tgtEl>
                                          <p:spTgt spid="6"/>
                                        </p:tgtEl>
                                        <p:attrNameLst>
                                          <p:attrName>style.visibility</p:attrName>
                                        </p:attrNameLst>
                                      </p:cBhvr>
                                      <p:to>
                                        <p:strVal val="hidden"/>
                                      </p:to>
                                    </p:set>
                                  </p:childTnLst>
                                </p:cTn>
                              </p:par>
                              <p:par>
                                <p:cTn id="39" presetID="45" presetClass="entr" presetSubtype="0" fill="hold" grpId="0" nodeType="withEffect">
                                  <p:stCondLst>
                                    <p:cond delay="200"/>
                                  </p:stCondLst>
                                  <p:iterate type="lt">
                                    <p:tmPct val="10000"/>
                                  </p:iterate>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ppt_w</p:attrName>
                                        </p:attrNameLst>
                                      </p:cBhvr>
                                      <p:tavLst>
                                        <p:tav tm="0" fmla="#ppt_w*sin(2.5*pi*$)">
                                          <p:val>
                                            <p:fltVal val="0"/>
                                          </p:val>
                                        </p:tav>
                                        <p:tav tm="100000">
                                          <p:val>
                                            <p:fltVal val="1"/>
                                          </p:val>
                                        </p:tav>
                                      </p:tavLst>
                                    </p:anim>
                                    <p:anim calcmode="lin" valueType="num">
                                      <p:cBhvr>
                                        <p:cTn id="43" dur="1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6" grpId="1"/>
      <p:bldP spid="6" grpId="2"/>
      <p:bldP spid="7" grpId="0"/>
      <p:bldP spid="7" grpId="1"/>
      <p:bldP spid="4" grpId="0" animBg="1"/>
      <p:bldP spid="4" grpId="1" animBg="1"/>
      <p:bldP spid="4" grpId="2" animBg="1"/>
      <p:bldP spid="8"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华丽">
  <a:themeElements>
    <a:clrScheme name="华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华丽">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华丽">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157255977</TotalTime>
  <Pages>0</Pages>
  <Words>1418</Words>
  <Characters>0</Characters>
  <Application>Microsoft Office PowerPoint</Application>
  <DocSecurity>0</DocSecurity>
  <PresentationFormat>全屏显示(4:3)</PresentationFormat>
  <Lines>0</Lines>
  <Paragraphs>107</Paragraphs>
  <Slides>26</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26</vt:i4>
      </vt:variant>
    </vt:vector>
  </HeadingPairs>
  <TitlesOfParts>
    <vt:vector size="35" baseType="lpstr">
      <vt:lpstr>Arial</vt:lpstr>
      <vt:lpstr>宋体</vt:lpstr>
      <vt:lpstr>Trebuchet MS</vt:lpstr>
      <vt:lpstr>黑体</vt:lpstr>
      <vt:lpstr>华文新魏</vt:lpstr>
      <vt:lpstr>Wingdings 2</vt:lpstr>
      <vt:lpstr>Wingdings</vt:lpstr>
      <vt:lpstr>Calibri</vt:lpstr>
      <vt:lpstr>华丽</vt:lpstr>
      <vt:lpstr>Analysis of Urban Wastewater Management  in China: </vt:lpstr>
      <vt:lpstr>Introduction</vt:lpstr>
      <vt:lpstr>Introduction</vt:lpstr>
      <vt:lpstr>1.1 Present situation of China’s urban wastewater treatment</vt:lpstr>
      <vt:lpstr>幻灯片 5</vt:lpstr>
      <vt:lpstr>幻灯片 6</vt:lpstr>
      <vt:lpstr>1.2 Existing problems in dealing with urban wastewater disposa</vt:lpstr>
      <vt:lpstr>Unbalanced regional wastewater treatment capacity</vt:lpstr>
      <vt:lpstr>Low rate of centralized wastewater  treatment and low load rate</vt:lpstr>
      <vt:lpstr>End-of-Pipe wastewater treatment</vt:lpstr>
      <vt:lpstr>Insustainability</vt:lpstr>
      <vt:lpstr>Obstacles for industrialization of wastewater treatment</vt:lpstr>
      <vt:lpstr>2. The Analysis of existing policy &amp; legal problems on China urban wastewater management </vt:lpstr>
      <vt:lpstr>2.1 The main issues of urban wastewater management departments</vt:lpstr>
      <vt:lpstr>2.2 Problems with means of urban wastewater management</vt:lpstr>
      <vt:lpstr>Command-and-Control instruments</vt:lpstr>
      <vt:lpstr>Market-Based instruments</vt:lpstr>
      <vt:lpstr>3. Reform law and policy to promote wastewater sustainable governance</vt:lpstr>
      <vt:lpstr>Perspective of Government</vt:lpstr>
      <vt:lpstr> wastewater management: from the end-of-pipe management to the entire process control</vt:lpstr>
      <vt:lpstr>planning: from isolation to integration of the water supply and drainage </vt:lpstr>
      <vt:lpstr>Standard system: the combination of science and applicability </vt:lpstr>
      <vt:lpstr>Perspective of Market</vt:lpstr>
      <vt:lpstr>perspective of society</vt:lpstr>
      <vt:lpstr>conclusion</vt:lpstr>
      <vt:lpstr>幻灯片 26</vt:lpstr>
    </vt:vector>
  </TitlesOfParts>
  <LinksUpToDate>false</LinksUpToDate>
  <CharactersWithSpaces>0</CharactersWithSpaces>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Analysis of Urban Wastewater Management in China:  from Law and Policy Dimension Mingde Cao &amp; Mingming Liu</dc:title>
  <dc:creator>Suriv</dc:creator>
  <cp:keywords>SDUST of China</cp:keywords>
  <cp:lastModifiedBy>微软系统</cp:lastModifiedBy>
  <cp:revision>93</cp:revision>
  <cp:lastPrinted>1899-12-30T00:00:00Z</cp:lastPrinted>
  <dcterms:created xsi:type="dcterms:W3CDTF">2011-06-27T08:35:01Z</dcterms:created>
  <dcterms:modified xsi:type="dcterms:W3CDTF">2011-07-04T13:02:29Z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2052-6.6.0.2699</vt:lpwstr>
  </property>
</Properties>
</file>