
<file path=[Content_Types].xml><?xml version="1.0" encoding="utf-8"?>
<Types xmlns="http://schemas.openxmlformats.org/package/2006/content-types">
  <Default Extension="png" ContentType="image/png"/>
  <Default Extension="bmp" ContentType="image/bmp"/>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notesMasterIdLst>
    <p:notesMasterId r:id="rId46"/>
  </p:notesMasterIdLst>
  <p:sldIdLst>
    <p:sldId id="256" r:id="rId2"/>
    <p:sldId id="333" r:id="rId3"/>
    <p:sldId id="334" r:id="rId4"/>
    <p:sldId id="335" r:id="rId5"/>
    <p:sldId id="295" r:id="rId6"/>
    <p:sldId id="371" r:id="rId7"/>
    <p:sldId id="358" r:id="rId8"/>
    <p:sldId id="328" r:id="rId9"/>
    <p:sldId id="372" r:id="rId10"/>
    <p:sldId id="336" r:id="rId11"/>
    <p:sldId id="338" r:id="rId12"/>
    <p:sldId id="339" r:id="rId13"/>
    <p:sldId id="340" r:id="rId14"/>
    <p:sldId id="341" r:id="rId15"/>
    <p:sldId id="342" r:id="rId16"/>
    <p:sldId id="344" r:id="rId17"/>
    <p:sldId id="345" r:id="rId18"/>
    <p:sldId id="346" r:id="rId19"/>
    <p:sldId id="348" r:id="rId20"/>
    <p:sldId id="349" r:id="rId21"/>
    <p:sldId id="350" r:id="rId22"/>
    <p:sldId id="373" r:id="rId23"/>
    <p:sldId id="352" r:id="rId24"/>
    <p:sldId id="353" r:id="rId25"/>
    <p:sldId id="354" r:id="rId26"/>
    <p:sldId id="355" r:id="rId27"/>
    <p:sldId id="357" r:id="rId28"/>
    <p:sldId id="321" r:id="rId29"/>
    <p:sldId id="296" r:id="rId30"/>
    <p:sldId id="297" r:id="rId31"/>
    <p:sldId id="374" r:id="rId32"/>
    <p:sldId id="368" r:id="rId33"/>
    <p:sldId id="366" r:id="rId34"/>
    <p:sldId id="369" r:id="rId35"/>
    <p:sldId id="376" r:id="rId36"/>
    <p:sldId id="375" r:id="rId37"/>
    <p:sldId id="379" r:id="rId38"/>
    <p:sldId id="377" r:id="rId39"/>
    <p:sldId id="299" r:id="rId40"/>
    <p:sldId id="378" r:id="rId41"/>
    <p:sldId id="302" r:id="rId42"/>
    <p:sldId id="303" r:id="rId43"/>
    <p:sldId id="380" r:id="rId44"/>
    <p:sldId id="277" r:id="rId45"/>
  </p:sldIdLst>
  <p:sldSz cx="9144000" cy="6858000" type="screen4x3"/>
  <p:notesSz cx="6858000" cy="9144000"/>
  <p:defaultTextStyle>
    <a:defPPr>
      <a:defRPr lang="en-CA"/>
    </a:defPPr>
    <a:lvl1pPr algn="l" rtl="0" fontAlgn="base">
      <a:spcBef>
        <a:spcPct val="0"/>
      </a:spcBef>
      <a:spcAft>
        <a:spcPct val="0"/>
      </a:spcAft>
      <a:defRPr sz="4400" kern="1200">
        <a:solidFill>
          <a:schemeClr val="bg1"/>
        </a:solidFill>
        <a:latin typeface="Times New Roman" pitchFamily="18" charset="0"/>
        <a:ea typeface="+mn-ea"/>
        <a:cs typeface="+mn-cs"/>
      </a:defRPr>
    </a:lvl1pPr>
    <a:lvl2pPr marL="457200" algn="l" rtl="0" fontAlgn="base">
      <a:spcBef>
        <a:spcPct val="0"/>
      </a:spcBef>
      <a:spcAft>
        <a:spcPct val="0"/>
      </a:spcAft>
      <a:defRPr sz="4400" kern="1200">
        <a:solidFill>
          <a:schemeClr val="bg1"/>
        </a:solidFill>
        <a:latin typeface="Times New Roman" pitchFamily="18" charset="0"/>
        <a:ea typeface="+mn-ea"/>
        <a:cs typeface="+mn-cs"/>
      </a:defRPr>
    </a:lvl2pPr>
    <a:lvl3pPr marL="914400" algn="l" rtl="0" fontAlgn="base">
      <a:spcBef>
        <a:spcPct val="0"/>
      </a:spcBef>
      <a:spcAft>
        <a:spcPct val="0"/>
      </a:spcAft>
      <a:defRPr sz="4400" kern="1200">
        <a:solidFill>
          <a:schemeClr val="bg1"/>
        </a:solidFill>
        <a:latin typeface="Times New Roman" pitchFamily="18" charset="0"/>
        <a:ea typeface="+mn-ea"/>
        <a:cs typeface="+mn-cs"/>
      </a:defRPr>
    </a:lvl3pPr>
    <a:lvl4pPr marL="1371600" algn="l" rtl="0" fontAlgn="base">
      <a:spcBef>
        <a:spcPct val="0"/>
      </a:spcBef>
      <a:spcAft>
        <a:spcPct val="0"/>
      </a:spcAft>
      <a:defRPr sz="4400" kern="1200">
        <a:solidFill>
          <a:schemeClr val="bg1"/>
        </a:solidFill>
        <a:latin typeface="Times New Roman" pitchFamily="18" charset="0"/>
        <a:ea typeface="+mn-ea"/>
        <a:cs typeface="+mn-cs"/>
      </a:defRPr>
    </a:lvl4pPr>
    <a:lvl5pPr marL="1828800" algn="l" rtl="0" fontAlgn="base">
      <a:spcBef>
        <a:spcPct val="0"/>
      </a:spcBef>
      <a:spcAft>
        <a:spcPct val="0"/>
      </a:spcAft>
      <a:defRPr sz="4400" kern="1200">
        <a:solidFill>
          <a:schemeClr val="bg1"/>
        </a:solidFill>
        <a:latin typeface="Times New Roman" pitchFamily="18" charset="0"/>
        <a:ea typeface="+mn-ea"/>
        <a:cs typeface="+mn-cs"/>
      </a:defRPr>
    </a:lvl5pPr>
    <a:lvl6pPr marL="2286000" algn="l" defTabSz="914400" rtl="0" eaLnBrk="1" latinLnBrk="0" hangingPunct="1">
      <a:defRPr sz="4400" kern="1200">
        <a:solidFill>
          <a:schemeClr val="bg1"/>
        </a:solidFill>
        <a:latin typeface="Times New Roman" pitchFamily="18" charset="0"/>
        <a:ea typeface="+mn-ea"/>
        <a:cs typeface="+mn-cs"/>
      </a:defRPr>
    </a:lvl6pPr>
    <a:lvl7pPr marL="2743200" algn="l" defTabSz="914400" rtl="0" eaLnBrk="1" latinLnBrk="0" hangingPunct="1">
      <a:defRPr sz="4400" kern="1200">
        <a:solidFill>
          <a:schemeClr val="bg1"/>
        </a:solidFill>
        <a:latin typeface="Times New Roman" pitchFamily="18" charset="0"/>
        <a:ea typeface="+mn-ea"/>
        <a:cs typeface="+mn-cs"/>
      </a:defRPr>
    </a:lvl7pPr>
    <a:lvl8pPr marL="3200400" algn="l" defTabSz="914400" rtl="0" eaLnBrk="1" latinLnBrk="0" hangingPunct="1">
      <a:defRPr sz="4400" kern="1200">
        <a:solidFill>
          <a:schemeClr val="bg1"/>
        </a:solidFill>
        <a:latin typeface="Times New Roman" pitchFamily="18" charset="0"/>
        <a:ea typeface="+mn-ea"/>
        <a:cs typeface="+mn-cs"/>
      </a:defRPr>
    </a:lvl8pPr>
    <a:lvl9pPr marL="3657600" algn="l" defTabSz="914400" rtl="0" eaLnBrk="1" latinLnBrk="0" hangingPunct="1">
      <a:defRPr sz="4400" kern="1200">
        <a:solidFill>
          <a:schemeClr val="bg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7" autoAdjust="0"/>
    <p:restoredTop sz="94761" autoAdjust="0"/>
  </p:normalViewPr>
  <p:slideViewPr>
    <p:cSldViewPr>
      <p:cViewPr>
        <p:scale>
          <a:sx n="77" d="100"/>
          <a:sy n="77" d="100"/>
        </p:scale>
        <p:origin x="-1176"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oleObject" Target="file:///C:\Users\Michael\Desktop\Law%20School\Research%20Assistant\Statistics\Agricultural%20Water%20Use%20Graphs%20and%20Tables.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CA"/>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2600" baseline="0"/>
            </a:pPr>
            <a:r>
              <a:rPr lang="en-US" sz="2600" baseline="0" dirty="0">
                <a:solidFill>
                  <a:schemeClr val="bg1"/>
                </a:solidFill>
              </a:rPr>
              <a:t>Water and Energy Conservation Practices, 2007</a:t>
            </a:r>
          </a:p>
        </c:rich>
      </c:tx>
      <c:layout>
        <c:manualLayout>
          <c:xMode val="edge"/>
          <c:yMode val="edge"/>
          <c:x val="0.16412303226892339"/>
          <c:y val="2.9701577333727802E-2"/>
        </c:manualLayout>
      </c:layout>
      <c:overlay val="0"/>
    </c:title>
    <c:autoTitleDeleted val="0"/>
    <c:plotArea>
      <c:layout/>
      <c:barChart>
        <c:barDir val="col"/>
        <c:grouping val="stacked"/>
        <c:varyColors val="0"/>
        <c:ser>
          <c:idx val="0"/>
          <c:order val="0"/>
          <c:tx>
            <c:strRef>
              <c:f>Sheet1!$A$25</c:f>
              <c:strCache>
                <c:ptCount val="1"/>
                <c:pt idx="0">
                  <c:v>Atlantic Region</c:v>
                </c:pt>
              </c:strCache>
            </c:strRef>
          </c:tx>
          <c:invertIfNegative val="0"/>
          <c:cat>
            <c:strRef>
              <c:f>Sheet1!$B$23:$H$24</c:f>
              <c:strCache>
                <c:ptCount val="7"/>
                <c:pt idx="0">
                  <c:v>Wind Breaks</c:v>
                </c:pt>
                <c:pt idx="1">
                  <c:v>Leaving Stubble in Fields</c:v>
                </c:pt>
                <c:pt idx="2">
                  <c:v>Watering at night or morning</c:v>
                </c:pt>
                <c:pt idx="3">
                  <c:v>Pressure Reduction</c:v>
                </c:pt>
                <c:pt idx="4">
                  <c:v>Water/Energy Saving Nozzles</c:v>
                </c:pt>
                <c:pt idx="5">
                  <c:v>Other energy saving practices</c:v>
                </c:pt>
                <c:pt idx="6">
                  <c:v>No practices</c:v>
                </c:pt>
              </c:strCache>
            </c:strRef>
          </c:cat>
          <c:val>
            <c:numRef>
              <c:f>Sheet1!$B$25:$H$25</c:f>
              <c:numCache>
                <c:formatCode>General</c:formatCode>
                <c:ptCount val="7"/>
                <c:pt idx="0">
                  <c:v>160</c:v>
                </c:pt>
                <c:pt idx="1">
                  <c:v>130</c:v>
                </c:pt>
                <c:pt idx="2">
                  <c:v>200</c:v>
                </c:pt>
                <c:pt idx="3">
                  <c:v>75</c:v>
                </c:pt>
                <c:pt idx="4">
                  <c:v>45</c:v>
                </c:pt>
                <c:pt idx="5">
                  <c:v>60</c:v>
                </c:pt>
                <c:pt idx="6">
                  <c:v>0</c:v>
                </c:pt>
              </c:numCache>
            </c:numRef>
          </c:val>
        </c:ser>
        <c:ser>
          <c:idx val="1"/>
          <c:order val="1"/>
          <c:tx>
            <c:strRef>
              <c:f>Sheet1!$A$26</c:f>
              <c:strCache>
                <c:ptCount val="1"/>
                <c:pt idx="0">
                  <c:v>Quebec and Ontario</c:v>
                </c:pt>
              </c:strCache>
            </c:strRef>
          </c:tx>
          <c:invertIfNegative val="0"/>
          <c:cat>
            <c:strRef>
              <c:f>Sheet1!$B$23:$H$24</c:f>
              <c:strCache>
                <c:ptCount val="7"/>
                <c:pt idx="0">
                  <c:v>Wind Breaks</c:v>
                </c:pt>
                <c:pt idx="1">
                  <c:v>Leaving Stubble in Fields</c:v>
                </c:pt>
                <c:pt idx="2">
                  <c:v>Watering at night or morning</c:v>
                </c:pt>
                <c:pt idx="3">
                  <c:v>Pressure Reduction</c:v>
                </c:pt>
                <c:pt idx="4">
                  <c:v>Water/Energy Saving Nozzles</c:v>
                </c:pt>
                <c:pt idx="5">
                  <c:v>Other energy saving practices</c:v>
                </c:pt>
                <c:pt idx="6">
                  <c:v>No practices</c:v>
                </c:pt>
              </c:strCache>
            </c:strRef>
          </c:cat>
          <c:val>
            <c:numRef>
              <c:f>Sheet1!$B$26:$H$26</c:f>
              <c:numCache>
                <c:formatCode>General</c:formatCode>
                <c:ptCount val="7"/>
                <c:pt idx="0">
                  <c:v>1705</c:v>
                </c:pt>
                <c:pt idx="1">
                  <c:v>1085</c:v>
                </c:pt>
                <c:pt idx="2">
                  <c:v>2385</c:v>
                </c:pt>
                <c:pt idx="3">
                  <c:v>805</c:v>
                </c:pt>
                <c:pt idx="4">
                  <c:v>1185</c:v>
                </c:pt>
                <c:pt idx="5">
                  <c:v>500</c:v>
                </c:pt>
                <c:pt idx="6">
                  <c:v>0</c:v>
                </c:pt>
              </c:numCache>
            </c:numRef>
          </c:val>
        </c:ser>
        <c:ser>
          <c:idx val="2"/>
          <c:order val="2"/>
          <c:tx>
            <c:strRef>
              <c:f>Sheet1!$A$27</c:f>
              <c:strCache>
                <c:ptCount val="1"/>
                <c:pt idx="0">
                  <c:v>Praries</c:v>
                </c:pt>
              </c:strCache>
            </c:strRef>
          </c:tx>
          <c:invertIfNegative val="0"/>
          <c:cat>
            <c:strRef>
              <c:f>Sheet1!$B$23:$H$24</c:f>
              <c:strCache>
                <c:ptCount val="7"/>
                <c:pt idx="0">
                  <c:v>Wind Breaks</c:v>
                </c:pt>
                <c:pt idx="1">
                  <c:v>Leaving Stubble in Fields</c:v>
                </c:pt>
                <c:pt idx="2">
                  <c:v>Watering at night or morning</c:v>
                </c:pt>
                <c:pt idx="3">
                  <c:v>Pressure Reduction</c:v>
                </c:pt>
                <c:pt idx="4">
                  <c:v>Water/Energy Saving Nozzles</c:v>
                </c:pt>
                <c:pt idx="5">
                  <c:v>Other energy saving practices</c:v>
                </c:pt>
                <c:pt idx="6">
                  <c:v>No practices</c:v>
                </c:pt>
              </c:strCache>
            </c:strRef>
          </c:cat>
          <c:val>
            <c:numRef>
              <c:f>Sheet1!$B$27:$H$27</c:f>
              <c:numCache>
                <c:formatCode>General</c:formatCode>
                <c:ptCount val="7"/>
                <c:pt idx="0">
                  <c:v>440</c:v>
                </c:pt>
                <c:pt idx="1">
                  <c:v>2355</c:v>
                </c:pt>
                <c:pt idx="2">
                  <c:v>980</c:v>
                </c:pt>
                <c:pt idx="3">
                  <c:v>1665</c:v>
                </c:pt>
                <c:pt idx="4">
                  <c:v>1885</c:v>
                </c:pt>
                <c:pt idx="5">
                  <c:v>450</c:v>
                </c:pt>
                <c:pt idx="6">
                  <c:v>325</c:v>
                </c:pt>
              </c:numCache>
            </c:numRef>
          </c:val>
        </c:ser>
        <c:ser>
          <c:idx val="3"/>
          <c:order val="3"/>
          <c:tx>
            <c:strRef>
              <c:f>Sheet1!$A$28</c:f>
              <c:strCache>
                <c:ptCount val="1"/>
                <c:pt idx="0">
                  <c:v>BC</c:v>
                </c:pt>
              </c:strCache>
            </c:strRef>
          </c:tx>
          <c:invertIfNegative val="0"/>
          <c:cat>
            <c:strRef>
              <c:f>Sheet1!$B$23:$H$24</c:f>
              <c:strCache>
                <c:ptCount val="7"/>
                <c:pt idx="0">
                  <c:v>Wind Breaks</c:v>
                </c:pt>
                <c:pt idx="1">
                  <c:v>Leaving Stubble in Fields</c:v>
                </c:pt>
                <c:pt idx="2">
                  <c:v>Watering at night or morning</c:v>
                </c:pt>
                <c:pt idx="3">
                  <c:v>Pressure Reduction</c:v>
                </c:pt>
                <c:pt idx="4">
                  <c:v>Water/Energy Saving Nozzles</c:v>
                </c:pt>
                <c:pt idx="5">
                  <c:v>Other energy saving practices</c:v>
                </c:pt>
                <c:pt idx="6">
                  <c:v>No practices</c:v>
                </c:pt>
              </c:strCache>
            </c:strRef>
          </c:cat>
          <c:val>
            <c:numRef>
              <c:f>Sheet1!$B$28:$H$28</c:f>
              <c:numCache>
                <c:formatCode>General</c:formatCode>
                <c:ptCount val="7"/>
                <c:pt idx="0">
                  <c:v>335</c:v>
                </c:pt>
                <c:pt idx="1">
                  <c:v>620</c:v>
                </c:pt>
                <c:pt idx="2">
                  <c:v>1520</c:v>
                </c:pt>
                <c:pt idx="3">
                  <c:v>1214</c:v>
                </c:pt>
                <c:pt idx="4">
                  <c:v>1265</c:v>
                </c:pt>
                <c:pt idx="5">
                  <c:v>820</c:v>
                </c:pt>
                <c:pt idx="6">
                  <c:v>470</c:v>
                </c:pt>
              </c:numCache>
            </c:numRef>
          </c:val>
        </c:ser>
        <c:dLbls>
          <c:showLegendKey val="0"/>
          <c:showVal val="0"/>
          <c:showCatName val="0"/>
          <c:showSerName val="0"/>
          <c:showPercent val="0"/>
          <c:showBubbleSize val="0"/>
        </c:dLbls>
        <c:gapWidth val="55"/>
        <c:overlap val="100"/>
        <c:axId val="67096960"/>
        <c:axId val="67098496"/>
      </c:barChart>
      <c:catAx>
        <c:axId val="67096960"/>
        <c:scaling>
          <c:orientation val="minMax"/>
        </c:scaling>
        <c:delete val="0"/>
        <c:axPos val="b"/>
        <c:majorTickMark val="none"/>
        <c:minorTickMark val="none"/>
        <c:tickLblPos val="nextTo"/>
        <c:txPr>
          <a:bodyPr/>
          <a:lstStyle/>
          <a:p>
            <a:pPr>
              <a:defRPr>
                <a:solidFill>
                  <a:schemeClr val="bg1"/>
                </a:solidFill>
              </a:defRPr>
            </a:pPr>
            <a:endParaRPr lang="en-US"/>
          </a:p>
        </c:txPr>
        <c:crossAx val="67098496"/>
        <c:crosses val="autoZero"/>
        <c:auto val="1"/>
        <c:lblAlgn val="ctr"/>
        <c:lblOffset val="100"/>
        <c:noMultiLvlLbl val="0"/>
      </c:catAx>
      <c:valAx>
        <c:axId val="67098496"/>
        <c:scaling>
          <c:orientation val="minMax"/>
        </c:scaling>
        <c:delete val="0"/>
        <c:axPos val="l"/>
        <c:majorGridlines/>
        <c:title>
          <c:tx>
            <c:rich>
              <a:bodyPr rot="-5400000" vert="horz"/>
              <a:lstStyle/>
              <a:p>
                <a:pPr>
                  <a:defRPr>
                    <a:solidFill>
                      <a:schemeClr val="bg1"/>
                    </a:solidFill>
                  </a:defRPr>
                </a:pPr>
                <a:r>
                  <a:rPr lang="en-CA">
                    <a:solidFill>
                      <a:schemeClr val="bg1"/>
                    </a:solidFill>
                  </a:rPr>
                  <a:t>Farms</a:t>
                </a:r>
              </a:p>
            </c:rich>
          </c:tx>
          <c:layout/>
          <c:overlay val="0"/>
        </c:title>
        <c:numFmt formatCode="General" sourceLinked="1"/>
        <c:majorTickMark val="none"/>
        <c:minorTickMark val="none"/>
        <c:tickLblPos val="nextTo"/>
        <c:txPr>
          <a:bodyPr/>
          <a:lstStyle/>
          <a:p>
            <a:pPr>
              <a:defRPr>
                <a:solidFill>
                  <a:schemeClr val="bg1"/>
                </a:solidFill>
              </a:defRPr>
            </a:pPr>
            <a:endParaRPr lang="en-US"/>
          </a:p>
        </c:txPr>
        <c:crossAx val="67096960"/>
        <c:crosses val="autoZero"/>
        <c:crossBetween val="between"/>
      </c:valAx>
    </c:plotArea>
    <c:legend>
      <c:legendPos val="r"/>
      <c:layout/>
      <c:overlay val="0"/>
      <c:txPr>
        <a:bodyPr/>
        <a:lstStyle/>
        <a:p>
          <a:pPr>
            <a:defRPr>
              <a:solidFill>
                <a:schemeClr val="bg1"/>
              </a:solidFill>
            </a:defRPr>
          </a:pPr>
          <a:endParaRPr lang="en-US"/>
        </a:p>
      </c:txPr>
    </c:legend>
    <c:plotVisOnly val="1"/>
    <c:dispBlanksAs val="gap"/>
    <c:showDLblsOverMax val="0"/>
  </c:chart>
  <c:txPr>
    <a:bodyPr/>
    <a:lstStyle/>
    <a:p>
      <a:pPr>
        <a:defRPr sz="1800"/>
      </a:pPr>
      <a:endParaRPr lang="en-US"/>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solidFill>
                  <a:schemeClr val="tx1"/>
                </a:solidFill>
              </a:defRPr>
            </a:lvl1pPr>
          </a:lstStyle>
          <a:p>
            <a:pPr>
              <a:defRPr/>
            </a:pPr>
            <a:endParaRPr lang="en-US"/>
          </a:p>
        </p:txBody>
      </p:sp>
      <p:sp>
        <p:nvSpPr>
          <p:cNvPr id="2048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defRPr>
            </a:lvl1pPr>
          </a:lstStyle>
          <a:p>
            <a:pPr>
              <a:defRPr/>
            </a:pPr>
            <a:endParaRPr lang="en-US"/>
          </a:p>
        </p:txBody>
      </p:sp>
      <p:sp>
        <p:nvSpPr>
          <p:cNvPr id="6349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48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solidFill>
                  <a:schemeClr val="tx1"/>
                </a:solidFill>
              </a:defRPr>
            </a:lvl1pPr>
          </a:lstStyle>
          <a:p>
            <a:pPr>
              <a:defRPr/>
            </a:pPr>
            <a:endParaRPr lang="en-US"/>
          </a:p>
        </p:txBody>
      </p:sp>
      <p:sp>
        <p:nvSpPr>
          <p:cNvPr id="2048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defRPr>
            </a:lvl1pPr>
          </a:lstStyle>
          <a:p>
            <a:pPr>
              <a:defRPr/>
            </a:pPr>
            <a:fld id="{3F91CD9F-E321-4072-9C8D-A3DA0CFAAE67}" type="slidenum">
              <a:rPr lang="en-US"/>
              <a:pPr>
                <a:defRPr/>
              </a:pPr>
              <a:t>‹#›</a:t>
            </a:fld>
            <a:endParaRPr lang="en-US"/>
          </a:p>
        </p:txBody>
      </p:sp>
    </p:spTree>
    <p:extLst>
      <p:ext uri="{BB962C8B-B14F-4D97-AF65-F5344CB8AC3E}">
        <p14:creationId xmlns:p14="http://schemas.microsoft.com/office/powerpoint/2010/main" val="117712129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bg1"/>
                </a:solidFill>
                <a:latin typeface="Times New Roman" pitchFamily="18" charset="0"/>
              </a:defRPr>
            </a:lvl1pPr>
            <a:lvl2pPr marL="742950" indent="-285750" eaLnBrk="0" hangingPunct="0">
              <a:defRPr sz="4400">
                <a:solidFill>
                  <a:schemeClr val="bg1"/>
                </a:solidFill>
                <a:latin typeface="Times New Roman" pitchFamily="18" charset="0"/>
              </a:defRPr>
            </a:lvl2pPr>
            <a:lvl3pPr marL="1143000" indent="-228600" eaLnBrk="0" hangingPunct="0">
              <a:defRPr sz="4400">
                <a:solidFill>
                  <a:schemeClr val="bg1"/>
                </a:solidFill>
                <a:latin typeface="Times New Roman" pitchFamily="18" charset="0"/>
              </a:defRPr>
            </a:lvl3pPr>
            <a:lvl4pPr marL="1600200" indent="-228600" eaLnBrk="0" hangingPunct="0">
              <a:defRPr sz="4400">
                <a:solidFill>
                  <a:schemeClr val="bg1"/>
                </a:solidFill>
                <a:latin typeface="Times New Roman" pitchFamily="18" charset="0"/>
              </a:defRPr>
            </a:lvl4pPr>
            <a:lvl5pPr marL="2057400" indent="-228600" eaLnBrk="0" hangingPunct="0">
              <a:defRPr sz="4400">
                <a:solidFill>
                  <a:schemeClr val="bg1"/>
                </a:solidFill>
                <a:latin typeface="Times New Roman" pitchFamily="18" charset="0"/>
              </a:defRPr>
            </a:lvl5pPr>
            <a:lvl6pPr marL="2514600" indent="-228600" eaLnBrk="0" fontAlgn="base" hangingPunct="0">
              <a:spcBef>
                <a:spcPct val="0"/>
              </a:spcBef>
              <a:spcAft>
                <a:spcPct val="0"/>
              </a:spcAft>
              <a:defRPr sz="4400">
                <a:solidFill>
                  <a:schemeClr val="bg1"/>
                </a:solidFill>
                <a:latin typeface="Times New Roman" pitchFamily="18" charset="0"/>
              </a:defRPr>
            </a:lvl6pPr>
            <a:lvl7pPr marL="2971800" indent="-228600" eaLnBrk="0" fontAlgn="base" hangingPunct="0">
              <a:spcBef>
                <a:spcPct val="0"/>
              </a:spcBef>
              <a:spcAft>
                <a:spcPct val="0"/>
              </a:spcAft>
              <a:defRPr sz="4400">
                <a:solidFill>
                  <a:schemeClr val="bg1"/>
                </a:solidFill>
                <a:latin typeface="Times New Roman" pitchFamily="18" charset="0"/>
              </a:defRPr>
            </a:lvl7pPr>
            <a:lvl8pPr marL="3429000" indent="-228600" eaLnBrk="0" fontAlgn="base" hangingPunct="0">
              <a:spcBef>
                <a:spcPct val="0"/>
              </a:spcBef>
              <a:spcAft>
                <a:spcPct val="0"/>
              </a:spcAft>
              <a:defRPr sz="4400">
                <a:solidFill>
                  <a:schemeClr val="bg1"/>
                </a:solidFill>
                <a:latin typeface="Times New Roman" pitchFamily="18" charset="0"/>
              </a:defRPr>
            </a:lvl8pPr>
            <a:lvl9pPr marL="3886200" indent="-228600" eaLnBrk="0" fontAlgn="base" hangingPunct="0">
              <a:spcBef>
                <a:spcPct val="0"/>
              </a:spcBef>
              <a:spcAft>
                <a:spcPct val="0"/>
              </a:spcAft>
              <a:defRPr sz="4400">
                <a:solidFill>
                  <a:schemeClr val="bg1"/>
                </a:solidFill>
                <a:latin typeface="Times New Roman" pitchFamily="18" charset="0"/>
              </a:defRPr>
            </a:lvl9pPr>
          </a:lstStyle>
          <a:p>
            <a:pPr eaLnBrk="1" hangingPunct="1"/>
            <a:fld id="{84BA1C32-CDCF-44DC-966C-0E867263323F}" type="slidenum">
              <a:rPr lang="en-US" sz="1200" smtClean="0">
                <a:solidFill>
                  <a:schemeClr val="tx1"/>
                </a:solidFill>
              </a:rPr>
              <a:pPr eaLnBrk="1" hangingPunct="1"/>
              <a:t>12</a:t>
            </a:fld>
            <a:endParaRPr lang="en-US" sz="1200" smtClean="0">
              <a:solidFill>
                <a:schemeClr val="tx1"/>
              </a:solidFill>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bg1"/>
                </a:solidFill>
                <a:latin typeface="Times New Roman" pitchFamily="18" charset="0"/>
              </a:defRPr>
            </a:lvl1pPr>
            <a:lvl2pPr marL="742950" indent="-285750" eaLnBrk="0" hangingPunct="0">
              <a:defRPr sz="4400">
                <a:solidFill>
                  <a:schemeClr val="bg1"/>
                </a:solidFill>
                <a:latin typeface="Times New Roman" pitchFamily="18" charset="0"/>
              </a:defRPr>
            </a:lvl2pPr>
            <a:lvl3pPr marL="1143000" indent="-228600" eaLnBrk="0" hangingPunct="0">
              <a:defRPr sz="4400">
                <a:solidFill>
                  <a:schemeClr val="bg1"/>
                </a:solidFill>
                <a:latin typeface="Times New Roman" pitchFamily="18" charset="0"/>
              </a:defRPr>
            </a:lvl3pPr>
            <a:lvl4pPr marL="1600200" indent="-228600" eaLnBrk="0" hangingPunct="0">
              <a:defRPr sz="4400">
                <a:solidFill>
                  <a:schemeClr val="bg1"/>
                </a:solidFill>
                <a:latin typeface="Times New Roman" pitchFamily="18" charset="0"/>
              </a:defRPr>
            </a:lvl4pPr>
            <a:lvl5pPr marL="2057400" indent="-228600" eaLnBrk="0" hangingPunct="0">
              <a:defRPr sz="4400">
                <a:solidFill>
                  <a:schemeClr val="bg1"/>
                </a:solidFill>
                <a:latin typeface="Times New Roman" pitchFamily="18" charset="0"/>
              </a:defRPr>
            </a:lvl5pPr>
            <a:lvl6pPr marL="2514600" indent="-228600" eaLnBrk="0" fontAlgn="base" hangingPunct="0">
              <a:spcBef>
                <a:spcPct val="0"/>
              </a:spcBef>
              <a:spcAft>
                <a:spcPct val="0"/>
              </a:spcAft>
              <a:defRPr sz="4400">
                <a:solidFill>
                  <a:schemeClr val="bg1"/>
                </a:solidFill>
                <a:latin typeface="Times New Roman" pitchFamily="18" charset="0"/>
              </a:defRPr>
            </a:lvl6pPr>
            <a:lvl7pPr marL="2971800" indent="-228600" eaLnBrk="0" fontAlgn="base" hangingPunct="0">
              <a:spcBef>
                <a:spcPct val="0"/>
              </a:spcBef>
              <a:spcAft>
                <a:spcPct val="0"/>
              </a:spcAft>
              <a:defRPr sz="4400">
                <a:solidFill>
                  <a:schemeClr val="bg1"/>
                </a:solidFill>
                <a:latin typeface="Times New Roman" pitchFamily="18" charset="0"/>
              </a:defRPr>
            </a:lvl7pPr>
            <a:lvl8pPr marL="3429000" indent="-228600" eaLnBrk="0" fontAlgn="base" hangingPunct="0">
              <a:spcBef>
                <a:spcPct val="0"/>
              </a:spcBef>
              <a:spcAft>
                <a:spcPct val="0"/>
              </a:spcAft>
              <a:defRPr sz="4400">
                <a:solidFill>
                  <a:schemeClr val="bg1"/>
                </a:solidFill>
                <a:latin typeface="Times New Roman" pitchFamily="18" charset="0"/>
              </a:defRPr>
            </a:lvl8pPr>
            <a:lvl9pPr marL="3886200" indent="-228600" eaLnBrk="0" fontAlgn="base" hangingPunct="0">
              <a:spcBef>
                <a:spcPct val="0"/>
              </a:spcBef>
              <a:spcAft>
                <a:spcPct val="0"/>
              </a:spcAft>
              <a:defRPr sz="4400">
                <a:solidFill>
                  <a:schemeClr val="bg1"/>
                </a:solidFill>
                <a:latin typeface="Times New Roman" pitchFamily="18" charset="0"/>
              </a:defRPr>
            </a:lvl9pPr>
          </a:lstStyle>
          <a:p>
            <a:pPr eaLnBrk="1" hangingPunct="1"/>
            <a:fld id="{4C1EAFF9-AB4E-4416-8F4F-3FCA50F310B7}" type="slidenum">
              <a:rPr lang="en-US" sz="1200" smtClean="0">
                <a:solidFill>
                  <a:schemeClr val="tx1"/>
                </a:solidFill>
              </a:rPr>
              <a:pPr eaLnBrk="1" hangingPunct="1"/>
              <a:t>15</a:t>
            </a:fld>
            <a:endParaRPr lang="en-US" sz="1200" smtClean="0">
              <a:solidFill>
                <a:schemeClr val="tx1"/>
              </a:solidFill>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bg1"/>
                </a:solidFill>
                <a:latin typeface="Times New Roman" pitchFamily="18" charset="0"/>
              </a:defRPr>
            </a:lvl1pPr>
            <a:lvl2pPr marL="742950" indent="-285750" eaLnBrk="0" hangingPunct="0">
              <a:defRPr sz="4400">
                <a:solidFill>
                  <a:schemeClr val="bg1"/>
                </a:solidFill>
                <a:latin typeface="Times New Roman" pitchFamily="18" charset="0"/>
              </a:defRPr>
            </a:lvl2pPr>
            <a:lvl3pPr marL="1143000" indent="-228600" eaLnBrk="0" hangingPunct="0">
              <a:defRPr sz="4400">
                <a:solidFill>
                  <a:schemeClr val="bg1"/>
                </a:solidFill>
                <a:latin typeface="Times New Roman" pitchFamily="18" charset="0"/>
              </a:defRPr>
            </a:lvl3pPr>
            <a:lvl4pPr marL="1600200" indent="-228600" eaLnBrk="0" hangingPunct="0">
              <a:defRPr sz="4400">
                <a:solidFill>
                  <a:schemeClr val="bg1"/>
                </a:solidFill>
                <a:latin typeface="Times New Roman" pitchFamily="18" charset="0"/>
              </a:defRPr>
            </a:lvl4pPr>
            <a:lvl5pPr marL="2057400" indent="-228600" eaLnBrk="0" hangingPunct="0">
              <a:defRPr sz="4400">
                <a:solidFill>
                  <a:schemeClr val="bg1"/>
                </a:solidFill>
                <a:latin typeface="Times New Roman" pitchFamily="18" charset="0"/>
              </a:defRPr>
            </a:lvl5pPr>
            <a:lvl6pPr marL="2514600" indent="-228600" eaLnBrk="0" fontAlgn="base" hangingPunct="0">
              <a:spcBef>
                <a:spcPct val="0"/>
              </a:spcBef>
              <a:spcAft>
                <a:spcPct val="0"/>
              </a:spcAft>
              <a:defRPr sz="4400">
                <a:solidFill>
                  <a:schemeClr val="bg1"/>
                </a:solidFill>
                <a:latin typeface="Times New Roman" pitchFamily="18" charset="0"/>
              </a:defRPr>
            </a:lvl6pPr>
            <a:lvl7pPr marL="2971800" indent="-228600" eaLnBrk="0" fontAlgn="base" hangingPunct="0">
              <a:spcBef>
                <a:spcPct val="0"/>
              </a:spcBef>
              <a:spcAft>
                <a:spcPct val="0"/>
              </a:spcAft>
              <a:defRPr sz="4400">
                <a:solidFill>
                  <a:schemeClr val="bg1"/>
                </a:solidFill>
                <a:latin typeface="Times New Roman" pitchFamily="18" charset="0"/>
              </a:defRPr>
            </a:lvl7pPr>
            <a:lvl8pPr marL="3429000" indent="-228600" eaLnBrk="0" fontAlgn="base" hangingPunct="0">
              <a:spcBef>
                <a:spcPct val="0"/>
              </a:spcBef>
              <a:spcAft>
                <a:spcPct val="0"/>
              </a:spcAft>
              <a:defRPr sz="4400">
                <a:solidFill>
                  <a:schemeClr val="bg1"/>
                </a:solidFill>
                <a:latin typeface="Times New Roman" pitchFamily="18" charset="0"/>
              </a:defRPr>
            </a:lvl8pPr>
            <a:lvl9pPr marL="3886200" indent="-228600" eaLnBrk="0" fontAlgn="base" hangingPunct="0">
              <a:spcBef>
                <a:spcPct val="0"/>
              </a:spcBef>
              <a:spcAft>
                <a:spcPct val="0"/>
              </a:spcAft>
              <a:defRPr sz="4400">
                <a:solidFill>
                  <a:schemeClr val="bg1"/>
                </a:solidFill>
                <a:latin typeface="Times New Roman" pitchFamily="18" charset="0"/>
              </a:defRPr>
            </a:lvl9pPr>
          </a:lstStyle>
          <a:p>
            <a:pPr eaLnBrk="1" hangingPunct="1"/>
            <a:fld id="{98B33337-ED13-4C35-8622-9AC12D17067B}" type="slidenum">
              <a:rPr lang="en-US" sz="1200" smtClean="0">
                <a:solidFill>
                  <a:schemeClr val="tx1"/>
                </a:solidFill>
              </a:rPr>
              <a:pPr eaLnBrk="1" hangingPunct="1"/>
              <a:t>16</a:t>
            </a:fld>
            <a:endParaRPr lang="en-US" sz="1200" smtClean="0">
              <a:solidFill>
                <a:schemeClr val="tx1"/>
              </a:solidFill>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bg1"/>
                </a:solidFill>
                <a:latin typeface="Times New Roman" pitchFamily="18" charset="0"/>
              </a:defRPr>
            </a:lvl1pPr>
            <a:lvl2pPr marL="742950" indent="-285750" eaLnBrk="0" hangingPunct="0">
              <a:defRPr sz="4400">
                <a:solidFill>
                  <a:schemeClr val="bg1"/>
                </a:solidFill>
                <a:latin typeface="Times New Roman" pitchFamily="18" charset="0"/>
              </a:defRPr>
            </a:lvl2pPr>
            <a:lvl3pPr marL="1143000" indent="-228600" eaLnBrk="0" hangingPunct="0">
              <a:defRPr sz="4400">
                <a:solidFill>
                  <a:schemeClr val="bg1"/>
                </a:solidFill>
                <a:latin typeface="Times New Roman" pitchFamily="18" charset="0"/>
              </a:defRPr>
            </a:lvl3pPr>
            <a:lvl4pPr marL="1600200" indent="-228600" eaLnBrk="0" hangingPunct="0">
              <a:defRPr sz="4400">
                <a:solidFill>
                  <a:schemeClr val="bg1"/>
                </a:solidFill>
                <a:latin typeface="Times New Roman" pitchFamily="18" charset="0"/>
              </a:defRPr>
            </a:lvl4pPr>
            <a:lvl5pPr marL="2057400" indent="-228600" eaLnBrk="0" hangingPunct="0">
              <a:defRPr sz="4400">
                <a:solidFill>
                  <a:schemeClr val="bg1"/>
                </a:solidFill>
                <a:latin typeface="Times New Roman" pitchFamily="18" charset="0"/>
              </a:defRPr>
            </a:lvl5pPr>
            <a:lvl6pPr marL="2514600" indent="-228600" eaLnBrk="0" fontAlgn="base" hangingPunct="0">
              <a:spcBef>
                <a:spcPct val="0"/>
              </a:spcBef>
              <a:spcAft>
                <a:spcPct val="0"/>
              </a:spcAft>
              <a:defRPr sz="4400">
                <a:solidFill>
                  <a:schemeClr val="bg1"/>
                </a:solidFill>
                <a:latin typeface="Times New Roman" pitchFamily="18" charset="0"/>
              </a:defRPr>
            </a:lvl6pPr>
            <a:lvl7pPr marL="2971800" indent="-228600" eaLnBrk="0" fontAlgn="base" hangingPunct="0">
              <a:spcBef>
                <a:spcPct val="0"/>
              </a:spcBef>
              <a:spcAft>
                <a:spcPct val="0"/>
              </a:spcAft>
              <a:defRPr sz="4400">
                <a:solidFill>
                  <a:schemeClr val="bg1"/>
                </a:solidFill>
                <a:latin typeface="Times New Roman" pitchFamily="18" charset="0"/>
              </a:defRPr>
            </a:lvl7pPr>
            <a:lvl8pPr marL="3429000" indent="-228600" eaLnBrk="0" fontAlgn="base" hangingPunct="0">
              <a:spcBef>
                <a:spcPct val="0"/>
              </a:spcBef>
              <a:spcAft>
                <a:spcPct val="0"/>
              </a:spcAft>
              <a:defRPr sz="4400">
                <a:solidFill>
                  <a:schemeClr val="bg1"/>
                </a:solidFill>
                <a:latin typeface="Times New Roman" pitchFamily="18" charset="0"/>
              </a:defRPr>
            </a:lvl8pPr>
            <a:lvl9pPr marL="3886200" indent="-228600" eaLnBrk="0" fontAlgn="base" hangingPunct="0">
              <a:spcBef>
                <a:spcPct val="0"/>
              </a:spcBef>
              <a:spcAft>
                <a:spcPct val="0"/>
              </a:spcAft>
              <a:defRPr sz="4400">
                <a:solidFill>
                  <a:schemeClr val="bg1"/>
                </a:solidFill>
                <a:latin typeface="Times New Roman" pitchFamily="18" charset="0"/>
              </a:defRPr>
            </a:lvl9pPr>
          </a:lstStyle>
          <a:p>
            <a:pPr eaLnBrk="1" hangingPunct="1"/>
            <a:fld id="{76080A49-A01E-4DD3-856C-E19041C80307}" type="slidenum">
              <a:rPr lang="en-US" sz="1200" smtClean="0">
                <a:solidFill>
                  <a:schemeClr val="tx1"/>
                </a:solidFill>
              </a:rPr>
              <a:pPr eaLnBrk="1" hangingPunct="1"/>
              <a:t>18</a:t>
            </a:fld>
            <a:endParaRPr lang="en-US" sz="1200" smtClean="0">
              <a:solidFill>
                <a:schemeClr val="tx1"/>
              </a:solidFill>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CA" smtClean="0"/>
              <a:t>I wonder if there is any text setting up the commission on/of conservation that could be used, especially something referring to water</a:t>
            </a:r>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bg1"/>
                </a:solidFill>
                <a:latin typeface="Times New Roman" pitchFamily="18" charset="0"/>
              </a:defRPr>
            </a:lvl1pPr>
            <a:lvl2pPr marL="742950" indent="-285750" eaLnBrk="0" hangingPunct="0">
              <a:defRPr sz="4400">
                <a:solidFill>
                  <a:schemeClr val="bg1"/>
                </a:solidFill>
                <a:latin typeface="Times New Roman" pitchFamily="18" charset="0"/>
              </a:defRPr>
            </a:lvl2pPr>
            <a:lvl3pPr marL="1143000" indent="-228600" eaLnBrk="0" hangingPunct="0">
              <a:defRPr sz="4400">
                <a:solidFill>
                  <a:schemeClr val="bg1"/>
                </a:solidFill>
                <a:latin typeface="Times New Roman" pitchFamily="18" charset="0"/>
              </a:defRPr>
            </a:lvl3pPr>
            <a:lvl4pPr marL="1600200" indent="-228600" eaLnBrk="0" hangingPunct="0">
              <a:defRPr sz="4400">
                <a:solidFill>
                  <a:schemeClr val="bg1"/>
                </a:solidFill>
                <a:latin typeface="Times New Roman" pitchFamily="18" charset="0"/>
              </a:defRPr>
            </a:lvl4pPr>
            <a:lvl5pPr marL="2057400" indent="-228600" eaLnBrk="0" hangingPunct="0">
              <a:defRPr sz="4400">
                <a:solidFill>
                  <a:schemeClr val="bg1"/>
                </a:solidFill>
                <a:latin typeface="Times New Roman" pitchFamily="18" charset="0"/>
              </a:defRPr>
            </a:lvl5pPr>
            <a:lvl6pPr marL="2514600" indent="-228600" eaLnBrk="0" fontAlgn="base" hangingPunct="0">
              <a:spcBef>
                <a:spcPct val="0"/>
              </a:spcBef>
              <a:spcAft>
                <a:spcPct val="0"/>
              </a:spcAft>
              <a:defRPr sz="4400">
                <a:solidFill>
                  <a:schemeClr val="bg1"/>
                </a:solidFill>
                <a:latin typeface="Times New Roman" pitchFamily="18" charset="0"/>
              </a:defRPr>
            </a:lvl6pPr>
            <a:lvl7pPr marL="2971800" indent="-228600" eaLnBrk="0" fontAlgn="base" hangingPunct="0">
              <a:spcBef>
                <a:spcPct val="0"/>
              </a:spcBef>
              <a:spcAft>
                <a:spcPct val="0"/>
              </a:spcAft>
              <a:defRPr sz="4400">
                <a:solidFill>
                  <a:schemeClr val="bg1"/>
                </a:solidFill>
                <a:latin typeface="Times New Roman" pitchFamily="18" charset="0"/>
              </a:defRPr>
            </a:lvl7pPr>
            <a:lvl8pPr marL="3429000" indent="-228600" eaLnBrk="0" fontAlgn="base" hangingPunct="0">
              <a:spcBef>
                <a:spcPct val="0"/>
              </a:spcBef>
              <a:spcAft>
                <a:spcPct val="0"/>
              </a:spcAft>
              <a:defRPr sz="4400">
                <a:solidFill>
                  <a:schemeClr val="bg1"/>
                </a:solidFill>
                <a:latin typeface="Times New Roman" pitchFamily="18" charset="0"/>
              </a:defRPr>
            </a:lvl8pPr>
            <a:lvl9pPr marL="3886200" indent="-228600" eaLnBrk="0" fontAlgn="base" hangingPunct="0">
              <a:spcBef>
                <a:spcPct val="0"/>
              </a:spcBef>
              <a:spcAft>
                <a:spcPct val="0"/>
              </a:spcAft>
              <a:defRPr sz="4400">
                <a:solidFill>
                  <a:schemeClr val="bg1"/>
                </a:solidFill>
                <a:latin typeface="Times New Roman" pitchFamily="18" charset="0"/>
              </a:defRPr>
            </a:lvl9pPr>
          </a:lstStyle>
          <a:p>
            <a:pPr eaLnBrk="1" hangingPunct="1"/>
            <a:fld id="{8460B2FB-B6BA-4BFB-A24E-30070D59C7A0}" type="slidenum">
              <a:rPr lang="en-US" sz="1200" smtClean="0">
                <a:solidFill>
                  <a:schemeClr val="tx1"/>
                </a:solidFill>
              </a:rPr>
              <a:pPr eaLnBrk="1" hangingPunct="1"/>
              <a:t>20</a:t>
            </a:fld>
            <a:endParaRPr lang="en-US" sz="1200" smtClean="0">
              <a:solidFill>
                <a:schemeClr val="tx1"/>
              </a:solidFill>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mtClean="0"/>
              <a:t>Note: Data was missing for Quebec, Ontario and Atlantic Region for the “No Practices” category.  You had asked if these figures were with respect to irrigation or with respect to all farm functions.  I could not find a direct answer from the study but the survey question used, which is produced below, suggests that the questions concerned irrigation practices.</a:t>
            </a:r>
          </a:p>
          <a:p>
            <a:endParaRPr lang="en-CA" smtClean="0"/>
          </a:p>
          <a:p>
            <a:r>
              <a:rPr lang="en-CA" smtClean="0"/>
              <a:t>Irrigation Practices and Water Sources  </a:t>
            </a:r>
          </a:p>
          <a:p>
            <a:r>
              <a:rPr lang="en-CA" smtClean="0"/>
              <a:t>The following questions ask about irrigation practices AND water sources for the operation during the 2007 growing season.</a:t>
            </a:r>
          </a:p>
          <a:p>
            <a:r>
              <a:rPr lang="en-CA" smtClean="0"/>
              <a:t>10. Which of the following practices were used for the purpose of water or energy conservation?</a:t>
            </a:r>
          </a:p>
          <a:p>
            <a:r>
              <a:rPr lang="en-CA" smtClean="0"/>
              <a:t>(Mark all that apply)</a:t>
            </a:r>
          </a:p>
          <a:p>
            <a:r>
              <a:rPr lang="en-CA" smtClean="0"/>
              <a:t>  Wind breaks </a:t>
            </a:r>
          </a:p>
          <a:p>
            <a:r>
              <a:rPr lang="en-CA" smtClean="0"/>
              <a:t>  Leaving stubble on fields (e.g., minimum tillage, direct seeding) </a:t>
            </a:r>
          </a:p>
          <a:p>
            <a:r>
              <a:rPr lang="en-CA" smtClean="0"/>
              <a:t>  Watering at night or in the morning </a:t>
            </a:r>
          </a:p>
          <a:p>
            <a:r>
              <a:rPr lang="en-CA" smtClean="0"/>
              <a:t>  Pressure reduction </a:t>
            </a:r>
          </a:p>
          <a:p>
            <a:r>
              <a:rPr lang="en-CA" smtClean="0"/>
              <a:t>  Water or energy saving nozzles </a:t>
            </a:r>
          </a:p>
          <a:p>
            <a:r>
              <a:rPr lang="en-CA" smtClean="0"/>
              <a:t>  Other energy saving methods or devices (specify)           ___________________________________</a:t>
            </a:r>
          </a:p>
          <a:p>
            <a:r>
              <a:rPr lang="en-CA" smtClean="0"/>
              <a:t>  No practices don</a:t>
            </a:r>
          </a:p>
        </p:txBody>
      </p:sp>
      <p:sp>
        <p:nvSpPr>
          <p:cNvPr id="716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bg1"/>
                </a:solidFill>
                <a:latin typeface="Times New Roman" pitchFamily="18" charset="0"/>
              </a:defRPr>
            </a:lvl1pPr>
            <a:lvl2pPr marL="742950" indent="-285750" eaLnBrk="0" hangingPunct="0">
              <a:defRPr sz="4400">
                <a:solidFill>
                  <a:schemeClr val="bg1"/>
                </a:solidFill>
                <a:latin typeface="Times New Roman" pitchFamily="18" charset="0"/>
              </a:defRPr>
            </a:lvl2pPr>
            <a:lvl3pPr marL="1143000" indent="-228600" eaLnBrk="0" hangingPunct="0">
              <a:defRPr sz="4400">
                <a:solidFill>
                  <a:schemeClr val="bg1"/>
                </a:solidFill>
                <a:latin typeface="Times New Roman" pitchFamily="18" charset="0"/>
              </a:defRPr>
            </a:lvl3pPr>
            <a:lvl4pPr marL="1600200" indent="-228600" eaLnBrk="0" hangingPunct="0">
              <a:defRPr sz="4400">
                <a:solidFill>
                  <a:schemeClr val="bg1"/>
                </a:solidFill>
                <a:latin typeface="Times New Roman" pitchFamily="18" charset="0"/>
              </a:defRPr>
            </a:lvl4pPr>
            <a:lvl5pPr marL="2057400" indent="-228600" eaLnBrk="0" hangingPunct="0">
              <a:defRPr sz="4400">
                <a:solidFill>
                  <a:schemeClr val="bg1"/>
                </a:solidFill>
                <a:latin typeface="Times New Roman" pitchFamily="18" charset="0"/>
              </a:defRPr>
            </a:lvl5pPr>
            <a:lvl6pPr marL="2514600" indent="-228600" eaLnBrk="0" fontAlgn="base" hangingPunct="0">
              <a:spcBef>
                <a:spcPct val="0"/>
              </a:spcBef>
              <a:spcAft>
                <a:spcPct val="0"/>
              </a:spcAft>
              <a:defRPr sz="4400">
                <a:solidFill>
                  <a:schemeClr val="bg1"/>
                </a:solidFill>
                <a:latin typeface="Times New Roman" pitchFamily="18" charset="0"/>
              </a:defRPr>
            </a:lvl6pPr>
            <a:lvl7pPr marL="2971800" indent="-228600" eaLnBrk="0" fontAlgn="base" hangingPunct="0">
              <a:spcBef>
                <a:spcPct val="0"/>
              </a:spcBef>
              <a:spcAft>
                <a:spcPct val="0"/>
              </a:spcAft>
              <a:defRPr sz="4400">
                <a:solidFill>
                  <a:schemeClr val="bg1"/>
                </a:solidFill>
                <a:latin typeface="Times New Roman" pitchFamily="18" charset="0"/>
              </a:defRPr>
            </a:lvl7pPr>
            <a:lvl8pPr marL="3429000" indent="-228600" eaLnBrk="0" fontAlgn="base" hangingPunct="0">
              <a:spcBef>
                <a:spcPct val="0"/>
              </a:spcBef>
              <a:spcAft>
                <a:spcPct val="0"/>
              </a:spcAft>
              <a:defRPr sz="4400">
                <a:solidFill>
                  <a:schemeClr val="bg1"/>
                </a:solidFill>
                <a:latin typeface="Times New Roman" pitchFamily="18" charset="0"/>
              </a:defRPr>
            </a:lvl8pPr>
            <a:lvl9pPr marL="3886200" indent="-228600" eaLnBrk="0" fontAlgn="base" hangingPunct="0">
              <a:spcBef>
                <a:spcPct val="0"/>
              </a:spcBef>
              <a:spcAft>
                <a:spcPct val="0"/>
              </a:spcAft>
              <a:defRPr sz="4400">
                <a:solidFill>
                  <a:schemeClr val="bg1"/>
                </a:solidFill>
                <a:latin typeface="Times New Roman" pitchFamily="18" charset="0"/>
              </a:defRPr>
            </a:lvl9pPr>
          </a:lstStyle>
          <a:p>
            <a:pPr eaLnBrk="1" hangingPunct="1"/>
            <a:fld id="{81EA74ED-9099-41E1-A508-23C9CA416157}" type="slidenum">
              <a:rPr lang="en-CA" sz="1200" smtClean="0">
                <a:solidFill>
                  <a:schemeClr val="tx1"/>
                </a:solidFill>
              </a:rPr>
              <a:pPr eaLnBrk="1" hangingPunct="1"/>
              <a:t>40</a:t>
            </a:fld>
            <a:endParaRPr lang="en-CA" sz="1200" smtClean="0">
              <a:solidFill>
                <a:schemeClr val="tx1"/>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 Diagonal Corner Rectangle 3"/>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Title 7"/>
          <p:cNvSpPr>
            <a:spLocks noGrp="1"/>
          </p:cNvSpPr>
          <p:nvPr>
            <p:ph type="ctrTitle"/>
          </p:nvPr>
        </p:nvSpPr>
        <p:spPr>
          <a:xfrm>
            <a:off x="464234" y="381001"/>
            <a:ext cx="8229600" cy="2209800"/>
          </a:xfrm>
        </p:spPr>
        <p:txBody>
          <a:bodyPr lIns="45720" rIns="228600"/>
          <a:lstStyle>
            <a:lvl1pPr marL="0" algn="r">
              <a:defRPr sz="4800"/>
            </a:lvl1pPr>
            <a:extLst/>
          </a:lstStyle>
          <a:p>
            <a:r>
              <a:rPr lang="en-US" smtClean="0"/>
              <a:t>Click to edit Master title style</a:t>
            </a:r>
            <a:endParaRPr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5" name="Date Placeholder 9"/>
          <p:cNvSpPr>
            <a:spLocks noGrp="1"/>
          </p:cNvSpPr>
          <p:nvPr>
            <p:ph type="dt" sz="half" idx="10"/>
          </p:nvPr>
        </p:nvSpPr>
        <p:spPr>
          <a:xfrm>
            <a:off x="5562600" y="6508750"/>
            <a:ext cx="3001963" cy="274638"/>
          </a:xfrm>
        </p:spPr>
        <p:txBody>
          <a:bodyPr vert="horz" rtlCol="0"/>
          <a:lstStyle>
            <a:lvl1pPr>
              <a:defRPr/>
            </a:lvl1pPr>
            <a:extLst/>
          </a:lstStyle>
          <a:p>
            <a:pPr>
              <a:defRPr/>
            </a:pPr>
            <a:endParaRPr lang="en-CA"/>
          </a:p>
        </p:txBody>
      </p:sp>
      <p:sp>
        <p:nvSpPr>
          <p:cNvPr id="6" name="Slide Number Placeholder 10"/>
          <p:cNvSpPr>
            <a:spLocks noGrp="1"/>
          </p:cNvSpPr>
          <p:nvPr>
            <p:ph type="sldNum" sz="quarter" idx="11"/>
          </p:nvPr>
        </p:nvSpPr>
        <p:spPr>
          <a:xfrm>
            <a:off x="8639175" y="6508750"/>
            <a:ext cx="463550" cy="274638"/>
          </a:xfrm>
        </p:spPr>
        <p:txBody>
          <a:bodyPr vert="horz" rtlCol="0"/>
          <a:lstStyle>
            <a:lvl1pPr>
              <a:defRPr>
                <a:solidFill>
                  <a:schemeClr val="tx2">
                    <a:shade val="90000"/>
                  </a:schemeClr>
                </a:solidFill>
              </a:defRPr>
            </a:lvl1pPr>
            <a:extLst/>
          </a:lstStyle>
          <a:p>
            <a:pPr>
              <a:defRPr/>
            </a:pPr>
            <a:fld id="{6896DD4B-517E-491B-A7CA-37DD57F2563D}" type="slidenum">
              <a:rPr lang="en-CA"/>
              <a:pPr>
                <a:defRPr/>
              </a:pPr>
              <a:t>‹#›</a:t>
            </a:fld>
            <a:endParaRPr lang="en-CA"/>
          </a:p>
        </p:txBody>
      </p:sp>
      <p:sp>
        <p:nvSpPr>
          <p:cNvPr id="7" name="Footer Placeholder 11"/>
          <p:cNvSpPr>
            <a:spLocks noGrp="1"/>
          </p:cNvSpPr>
          <p:nvPr>
            <p:ph type="ftr" sz="quarter" idx="12"/>
          </p:nvPr>
        </p:nvSpPr>
        <p:spPr>
          <a:xfrm>
            <a:off x="1600200" y="6508750"/>
            <a:ext cx="3906838" cy="274638"/>
          </a:xfrm>
        </p:spPr>
        <p:txBody>
          <a:bodyPr vert="horz" rtlCol="0"/>
          <a:lstStyle>
            <a:lvl1pPr>
              <a:defRPr/>
            </a:lvl1pPr>
            <a:extLst/>
          </a:lstStyle>
          <a:p>
            <a:pPr>
              <a:defRPr/>
            </a:pPr>
            <a:endParaRPr lang="en-CA"/>
          </a:p>
        </p:txBody>
      </p:sp>
    </p:spTree>
    <p:extLst>
      <p:ext uri="{BB962C8B-B14F-4D97-AF65-F5344CB8AC3E}">
        <p14:creationId xmlns:p14="http://schemas.microsoft.com/office/powerpoint/2010/main" val="3930771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extLst/>
          </a:lstStyle>
          <a:p>
            <a:pPr>
              <a:defRPr/>
            </a:pPr>
            <a:endParaRPr lang="en-CA"/>
          </a:p>
        </p:txBody>
      </p:sp>
      <p:sp>
        <p:nvSpPr>
          <p:cNvPr id="6" name="Footer Placeholder 4"/>
          <p:cNvSpPr>
            <a:spLocks noGrp="1"/>
          </p:cNvSpPr>
          <p:nvPr>
            <p:ph type="ftr" sz="quarter" idx="11"/>
          </p:nvPr>
        </p:nvSpPr>
        <p:spPr/>
        <p:txBody>
          <a:bodyPr/>
          <a:lstStyle>
            <a:lvl1pPr>
              <a:defRPr/>
            </a:lvl1pPr>
            <a:extLst/>
          </a:lstStyle>
          <a:p>
            <a:pPr>
              <a:defRPr/>
            </a:pPr>
            <a:endParaRPr lang="en-CA"/>
          </a:p>
        </p:txBody>
      </p:sp>
      <p:sp>
        <p:nvSpPr>
          <p:cNvPr id="7" name="Slide Number Placeholder 5"/>
          <p:cNvSpPr>
            <a:spLocks noGrp="1"/>
          </p:cNvSpPr>
          <p:nvPr>
            <p:ph type="sldNum" sz="quarter" idx="12"/>
          </p:nvPr>
        </p:nvSpPr>
        <p:spPr/>
        <p:txBody>
          <a:bodyPr/>
          <a:lstStyle>
            <a:lvl1pPr>
              <a:defRPr/>
            </a:lvl1pPr>
            <a:extLst/>
          </a:lstStyle>
          <a:p>
            <a:pPr>
              <a:defRPr/>
            </a:pPr>
            <a:fld id="{FB3C3290-757A-405C-8658-3EF35942A18A}" type="slidenum">
              <a:rPr lang="en-CA"/>
              <a:pPr>
                <a:defRPr/>
              </a:pPr>
              <a:t>‹#›</a:t>
            </a:fld>
            <a:endParaRPr lang="en-CA"/>
          </a:p>
        </p:txBody>
      </p:sp>
    </p:spTree>
    <p:extLst>
      <p:ext uri="{BB962C8B-B14F-4D97-AF65-F5344CB8AC3E}">
        <p14:creationId xmlns:p14="http://schemas.microsoft.com/office/powerpoint/2010/main" val="2389989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4" name="Rectangle 3"/>
          <p:cNvSpPr/>
          <p:nvPr/>
        </p:nvSpPr>
        <p:spPr>
          <a:xfrm>
            <a:off x="1000125" y="3267075"/>
            <a:ext cx="74072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lang="en-US" smtClean="0"/>
              <a:t>Click to edit Master title style</a:t>
            </a:r>
            <a:endParaRPr lang="en-US"/>
          </a:p>
        </p:txBody>
      </p:sp>
      <p:sp>
        <p:nvSpPr>
          <p:cNvPr id="3" name="Text Placeholder 2"/>
          <p:cNvSpPr>
            <a:spLocks noGrp="1"/>
          </p:cNvSpPr>
          <p:nvPr>
            <p:ph type="body" idx="1"/>
          </p:nvPr>
        </p:nvSpPr>
        <p:spPr>
          <a:xfrm>
            <a:off x="722313" y="3287713"/>
            <a:ext cx="7772400" cy="1509712"/>
          </a:xfrm>
        </p:spPr>
        <p:txBody>
          <a:bodyPr rIns="128016"/>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5" name="Date Placeholder 7"/>
          <p:cNvSpPr>
            <a:spLocks noGrp="1"/>
          </p:cNvSpPr>
          <p:nvPr>
            <p:ph type="dt" sz="half" idx="10"/>
          </p:nvPr>
        </p:nvSpPr>
        <p:spPr>
          <a:xfrm>
            <a:off x="5562600" y="6513513"/>
            <a:ext cx="3001963" cy="274637"/>
          </a:xfrm>
        </p:spPr>
        <p:txBody>
          <a:bodyPr vert="horz" rtlCol="0"/>
          <a:lstStyle>
            <a:lvl1pPr>
              <a:defRPr/>
            </a:lvl1pPr>
            <a:extLst/>
          </a:lstStyle>
          <a:p>
            <a:pPr>
              <a:defRPr/>
            </a:pPr>
            <a:endParaRPr lang="en-CA"/>
          </a:p>
        </p:txBody>
      </p:sp>
      <p:sp>
        <p:nvSpPr>
          <p:cNvPr id="6" name="Slide Number Placeholder 8"/>
          <p:cNvSpPr>
            <a:spLocks noGrp="1"/>
          </p:cNvSpPr>
          <p:nvPr>
            <p:ph type="sldNum" sz="quarter" idx="11"/>
          </p:nvPr>
        </p:nvSpPr>
        <p:spPr>
          <a:xfrm>
            <a:off x="8639175" y="6513513"/>
            <a:ext cx="463550" cy="274637"/>
          </a:xfrm>
        </p:spPr>
        <p:txBody>
          <a:bodyPr vert="horz" rtlCol="0"/>
          <a:lstStyle>
            <a:lvl1pPr>
              <a:defRPr>
                <a:solidFill>
                  <a:schemeClr val="tx2">
                    <a:shade val="90000"/>
                  </a:schemeClr>
                </a:solidFill>
              </a:defRPr>
            </a:lvl1pPr>
            <a:extLst/>
          </a:lstStyle>
          <a:p>
            <a:pPr>
              <a:defRPr/>
            </a:pPr>
            <a:fld id="{295F60D4-7CC6-4966-AAB8-D9EFC8704059}" type="slidenum">
              <a:rPr lang="en-CA"/>
              <a:pPr>
                <a:defRPr/>
              </a:pPr>
              <a:t>‹#›</a:t>
            </a:fld>
            <a:endParaRPr lang="en-CA"/>
          </a:p>
        </p:txBody>
      </p:sp>
      <p:sp>
        <p:nvSpPr>
          <p:cNvPr id="7" name="Footer Placeholder 9"/>
          <p:cNvSpPr>
            <a:spLocks noGrp="1"/>
          </p:cNvSpPr>
          <p:nvPr>
            <p:ph type="ftr" sz="quarter" idx="12"/>
          </p:nvPr>
        </p:nvSpPr>
        <p:spPr>
          <a:xfrm>
            <a:off x="1600200" y="6513513"/>
            <a:ext cx="3906838" cy="274637"/>
          </a:xfrm>
        </p:spPr>
        <p:txBody>
          <a:bodyPr vert="horz" rtlCol="0"/>
          <a:lstStyle>
            <a:lvl1pPr>
              <a:defRPr/>
            </a:lvl1pPr>
            <a:extLst/>
          </a:lstStyle>
          <a:p>
            <a:pPr>
              <a:defRPr/>
            </a:pPr>
            <a:endParaRPr lang="en-CA"/>
          </a:p>
        </p:txBody>
      </p:sp>
    </p:spTree>
    <p:extLst>
      <p:ext uri="{BB962C8B-B14F-4D97-AF65-F5344CB8AC3E}">
        <p14:creationId xmlns:p14="http://schemas.microsoft.com/office/powerpoint/2010/main" val="338934836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Rectangle 4"/>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4"/>
          <p:cNvSpPr>
            <a:spLocks noGrp="1"/>
          </p:cNvSpPr>
          <p:nvPr>
            <p:ph type="dt" sz="half" idx="10"/>
          </p:nvPr>
        </p:nvSpPr>
        <p:spPr/>
        <p:txBody>
          <a:bodyPr/>
          <a:lstStyle>
            <a:lvl1pPr>
              <a:defRPr/>
            </a:lvl1pPr>
            <a:extLst/>
          </a:lstStyle>
          <a:p>
            <a:pPr>
              <a:defRPr/>
            </a:pPr>
            <a:endParaRPr lang="en-CA"/>
          </a:p>
        </p:txBody>
      </p:sp>
      <p:sp>
        <p:nvSpPr>
          <p:cNvPr id="7" name="Footer Placeholder 5"/>
          <p:cNvSpPr>
            <a:spLocks noGrp="1"/>
          </p:cNvSpPr>
          <p:nvPr>
            <p:ph type="ftr" sz="quarter" idx="11"/>
          </p:nvPr>
        </p:nvSpPr>
        <p:spPr/>
        <p:txBody>
          <a:bodyPr/>
          <a:lstStyle>
            <a:lvl1pPr>
              <a:defRPr/>
            </a:lvl1pPr>
            <a:extLst/>
          </a:lstStyle>
          <a:p>
            <a:pPr>
              <a:defRPr/>
            </a:pPr>
            <a:endParaRPr lang="en-CA"/>
          </a:p>
        </p:txBody>
      </p:sp>
      <p:sp>
        <p:nvSpPr>
          <p:cNvPr id="8" name="Slide Number Placeholder 6"/>
          <p:cNvSpPr>
            <a:spLocks noGrp="1"/>
          </p:cNvSpPr>
          <p:nvPr>
            <p:ph type="sldNum" sz="quarter" idx="12"/>
          </p:nvPr>
        </p:nvSpPr>
        <p:spPr>
          <a:xfrm>
            <a:off x="8640763" y="6515100"/>
            <a:ext cx="465137" cy="273050"/>
          </a:xfrm>
        </p:spPr>
        <p:txBody>
          <a:bodyPr/>
          <a:lstStyle>
            <a:lvl1pPr>
              <a:defRPr/>
            </a:lvl1pPr>
            <a:extLst/>
          </a:lstStyle>
          <a:p>
            <a:pPr>
              <a:defRPr/>
            </a:pPr>
            <a:fld id="{19287ADA-E076-4C41-B140-3E70F3A339D4}" type="slidenum">
              <a:rPr lang="en-CA"/>
              <a:pPr>
                <a:defRPr/>
              </a:pPr>
              <a:t>‹#›</a:t>
            </a:fld>
            <a:endParaRPr lang="en-CA"/>
          </a:p>
        </p:txBody>
      </p:sp>
    </p:spTree>
    <p:extLst>
      <p:ext uri="{BB962C8B-B14F-4D97-AF65-F5344CB8AC3E}">
        <p14:creationId xmlns:p14="http://schemas.microsoft.com/office/powerpoint/2010/main" val="3523556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Rectangle 6"/>
          <p:cNvSpPr/>
          <p:nvPr/>
        </p:nvSpPr>
        <p:spPr>
          <a:xfrm>
            <a:off x="617538" y="2165350"/>
            <a:ext cx="3748087"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a:defRPr/>
            </a:pPr>
            <a:endParaRPr lang="en-US"/>
          </a:p>
        </p:txBody>
      </p:sp>
      <p:sp>
        <p:nvSpPr>
          <p:cNvPr id="8" name="Rectangle 7"/>
          <p:cNvSpPr/>
          <p:nvPr/>
        </p:nvSpPr>
        <p:spPr>
          <a:xfrm>
            <a:off x="4800600" y="2165350"/>
            <a:ext cx="37496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a:defRPr/>
            </a:pPr>
            <a:endParaRPr lang="en-US"/>
          </a:p>
        </p:txBody>
      </p:sp>
      <p:sp>
        <p:nvSpPr>
          <p:cNvPr id="2" name="Title 1"/>
          <p:cNvSpPr>
            <a:spLocks noGrp="1"/>
          </p:cNvSpPr>
          <p:nvPr>
            <p:ph type="title"/>
          </p:nvPr>
        </p:nvSpPr>
        <p:spPr>
          <a:xfrm>
            <a:off x="457200" y="251948"/>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a:lstStyle>
            <a:lvl1pPr>
              <a:defRPr sz="22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Date Placeholder 6"/>
          <p:cNvSpPr>
            <a:spLocks noGrp="1"/>
          </p:cNvSpPr>
          <p:nvPr>
            <p:ph type="dt" sz="half" idx="10"/>
          </p:nvPr>
        </p:nvSpPr>
        <p:spPr/>
        <p:txBody>
          <a:bodyPr/>
          <a:lstStyle>
            <a:lvl1pPr>
              <a:defRPr/>
            </a:lvl1pPr>
            <a:extLst/>
          </a:lstStyle>
          <a:p>
            <a:pPr>
              <a:defRPr/>
            </a:pPr>
            <a:endParaRPr lang="en-CA"/>
          </a:p>
        </p:txBody>
      </p:sp>
      <p:sp>
        <p:nvSpPr>
          <p:cNvPr id="10" name="Footer Placeholder 7"/>
          <p:cNvSpPr>
            <a:spLocks noGrp="1"/>
          </p:cNvSpPr>
          <p:nvPr>
            <p:ph type="ftr" sz="quarter" idx="11"/>
          </p:nvPr>
        </p:nvSpPr>
        <p:spPr/>
        <p:txBody>
          <a:bodyPr/>
          <a:lstStyle>
            <a:lvl1pPr>
              <a:defRPr/>
            </a:lvl1pPr>
            <a:extLst/>
          </a:lstStyle>
          <a:p>
            <a:pPr>
              <a:defRPr/>
            </a:pPr>
            <a:endParaRPr lang="en-CA"/>
          </a:p>
        </p:txBody>
      </p:sp>
      <p:sp>
        <p:nvSpPr>
          <p:cNvPr id="11" name="Slide Number Placeholder 8"/>
          <p:cNvSpPr>
            <a:spLocks noGrp="1"/>
          </p:cNvSpPr>
          <p:nvPr>
            <p:ph type="sldNum" sz="quarter" idx="12"/>
          </p:nvPr>
        </p:nvSpPr>
        <p:spPr>
          <a:xfrm>
            <a:off x="8640763" y="6515100"/>
            <a:ext cx="465137" cy="273050"/>
          </a:xfrm>
        </p:spPr>
        <p:txBody>
          <a:bodyPr/>
          <a:lstStyle>
            <a:lvl1pPr>
              <a:defRPr/>
            </a:lvl1pPr>
            <a:extLst/>
          </a:lstStyle>
          <a:p>
            <a:pPr>
              <a:defRPr/>
            </a:pPr>
            <a:fld id="{CE95A36E-8C57-465E-A205-F9A6AFC9319B}" type="slidenum">
              <a:rPr lang="en-CA"/>
              <a:pPr>
                <a:defRPr/>
              </a:pPr>
              <a:t>‹#›</a:t>
            </a:fld>
            <a:endParaRPr lang="en-CA"/>
          </a:p>
        </p:txBody>
      </p:sp>
    </p:spTree>
    <p:extLst>
      <p:ext uri="{BB962C8B-B14F-4D97-AF65-F5344CB8AC3E}">
        <p14:creationId xmlns:p14="http://schemas.microsoft.com/office/powerpoint/2010/main" val="2255185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Rectangle 2"/>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a:xfrm>
            <a:off x="457200" y="253218"/>
            <a:ext cx="8229600" cy="1143000"/>
          </a:xfrm>
        </p:spPr>
        <p:txBody>
          <a:bodyPr/>
          <a:lstStyle>
            <a:extLst/>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extLst/>
          </a:lstStyle>
          <a:p>
            <a:pPr>
              <a:defRPr/>
            </a:pPr>
            <a:endParaRPr lang="en-CA"/>
          </a:p>
        </p:txBody>
      </p:sp>
      <p:sp>
        <p:nvSpPr>
          <p:cNvPr id="5" name="Footer Placeholder 3"/>
          <p:cNvSpPr>
            <a:spLocks noGrp="1"/>
          </p:cNvSpPr>
          <p:nvPr>
            <p:ph type="ftr" sz="quarter" idx="11"/>
          </p:nvPr>
        </p:nvSpPr>
        <p:spPr/>
        <p:txBody>
          <a:bodyPr/>
          <a:lstStyle>
            <a:lvl1pPr>
              <a:defRPr/>
            </a:lvl1pPr>
            <a:extLst/>
          </a:lstStyle>
          <a:p>
            <a:pPr>
              <a:defRPr/>
            </a:pPr>
            <a:endParaRPr lang="en-CA"/>
          </a:p>
        </p:txBody>
      </p:sp>
      <p:sp>
        <p:nvSpPr>
          <p:cNvPr id="6" name="Slide Number Placeholder 4"/>
          <p:cNvSpPr>
            <a:spLocks noGrp="1"/>
          </p:cNvSpPr>
          <p:nvPr>
            <p:ph type="sldNum" sz="quarter" idx="12"/>
          </p:nvPr>
        </p:nvSpPr>
        <p:spPr/>
        <p:txBody>
          <a:bodyPr/>
          <a:lstStyle>
            <a:lvl1pPr>
              <a:defRPr/>
            </a:lvl1pPr>
            <a:extLst/>
          </a:lstStyle>
          <a:p>
            <a:pPr>
              <a:defRPr/>
            </a:pPr>
            <a:fld id="{C963AF9F-04B0-4560-BDA9-2DC4710CD942}" type="slidenum">
              <a:rPr lang="en-CA"/>
              <a:pPr>
                <a:defRPr/>
              </a:pPr>
              <a:t>‹#›</a:t>
            </a:fld>
            <a:endParaRPr lang="en-CA"/>
          </a:p>
        </p:txBody>
      </p:sp>
    </p:spTree>
    <p:extLst>
      <p:ext uri="{BB962C8B-B14F-4D97-AF65-F5344CB8AC3E}">
        <p14:creationId xmlns:p14="http://schemas.microsoft.com/office/powerpoint/2010/main" val="929927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2"/>
          <p:cNvSpPr>
            <a:spLocks noGrp="1"/>
          </p:cNvSpPr>
          <p:nvPr>
            <p:ph type="ftr" sz="quarter" idx="10"/>
          </p:nvPr>
        </p:nvSpPr>
        <p:spPr/>
        <p:txBody>
          <a:bodyPr/>
          <a:lstStyle>
            <a:lvl1pPr>
              <a:defRPr/>
            </a:lvl1pPr>
          </a:lstStyle>
          <a:p>
            <a:pPr>
              <a:defRPr/>
            </a:pPr>
            <a:endParaRPr lang="en-CA"/>
          </a:p>
        </p:txBody>
      </p:sp>
      <p:sp>
        <p:nvSpPr>
          <p:cNvPr id="3" name="Date Placeholder 13"/>
          <p:cNvSpPr>
            <a:spLocks noGrp="1"/>
          </p:cNvSpPr>
          <p:nvPr>
            <p:ph type="dt" sz="half" idx="11"/>
          </p:nvPr>
        </p:nvSpPr>
        <p:spPr/>
        <p:txBody>
          <a:bodyPr/>
          <a:lstStyle>
            <a:lvl1pPr>
              <a:defRPr/>
            </a:lvl1pPr>
          </a:lstStyle>
          <a:p>
            <a:pPr>
              <a:defRPr/>
            </a:pPr>
            <a:endParaRPr lang="en-CA"/>
          </a:p>
        </p:txBody>
      </p:sp>
      <p:sp>
        <p:nvSpPr>
          <p:cNvPr id="4" name="Slide Number Placeholder 22"/>
          <p:cNvSpPr>
            <a:spLocks noGrp="1"/>
          </p:cNvSpPr>
          <p:nvPr>
            <p:ph type="sldNum" sz="quarter" idx="12"/>
          </p:nvPr>
        </p:nvSpPr>
        <p:spPr/>
        <p:txBody>
          <a:bodyPr/>
          <a:lstStyle>
            <a:lvl1pPr>
              <a:defRPr/>
            </a:lvl1pPr>
          </a:lstStyle>
          <a:p>
            <a:pPr>
              <a:defRPr/>
            </a:pPr>
            <a:fld id="{57BB376D-1BEB-4D58-86C8-09C120A41906}" type="slidenum">
              <a:rPr lang="en-CA"/>
              <a:pPr>
                <a:defRPr/>
              </a:pPr>
              <a:t>‹#›</a:t>
            </a:fld>
            <a:endParaRPr lang="en-CA"/>
          </a:p>
        </p:txBody>
      </p:sp>
    </p:spTree>
    <p:extLst>
      <p:ext uri="{BB962C8B-B14F-4D97-AF65-F5344CB8AC3E}">
        <p14:creationId xmlns:p14="http://schemas.microsoft.com/office/powerpoint/2010/main" val="3599451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5057775" y="1057275"/>
            <a:ext cx="3748088"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a:xfrm>
            <a:off x="4963136" y="304800"/>
            <a:ext cx="3931920" cy="762000"/>
          </a:xfrm>
        </p:spPr>
        <p:txBody>
          <a:bodyPr/>
          <a:lstStyle>
            <a:lvl1pPr marL="0" algn="r">
              <a:buNone/>
              <a:defRPr sz="2000" b="1"/>
            </a:lvl1pPr>
            <a:extLst/>
          </a:lstStyle>
          <a:p>
            <a:r>
              <a:rPr lang="en-US" smtClean="0"/>
              <a:t>Click to edit Master title style</a:t>
            </a:r>
            <a:endParaRPr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8"/>
          <p:cNvSpPr>
            <a:spLocks noGrp="1"/>
          </p:cNvSpPr>
          <p:nvPr>
            <p:ph type="dt" sz="half" idx="10"/>
          </p:nvPr>
        </p:nvSpPr>
        <p:spPr>
          <a:xfrm>
            <a:off x="5562600" y="6513513"/>
            <a:ext cx="3001963" cy="274637"/>
          </a:xfrm>
        </p:spPr>
        <p:txBody>
          <a:bodyPr vert="horz" rtlCol="0"/>
          <a:lstStyle>
            <a:lvl1pPr>
              <a:defRPr/>
            </a:lvl1pPr>
            <a:extLst/>
          </a:lstStyle>
          <a:p>
            <a:pPr>
              <a:defRPr/>
            </a:pPr>
            <a:endParaRPr lang="en-CA"/>
          </a:p>
        </p:txBody>
      </p:sp>
      <p:sp>
        <p:nvSpPr>
          <p:cNvPr id="7" name="Slide Number Placeholder 9"/>
          <p:cNvSpPr>
            <a:spLocks noGrp="1"/>
          </p:cNvSpPr>
          <p:nvPr>
            <p:ph type="sldNum" sz="quarter" idx="11"/>
          </p:nvPr>
        </p:nvSpPr>
        <p:spPr>
          <a:xfrm>
            <a:off x="8639175" y="6513513"/>
            <a:ext cx="463550" cy="274637"/>
          </a:xfrm>
        </p:spPr>
        <p:txBody>
          <a:bodyPr vert="horz" rtlCol="0"/>
          <a:lstStyle>
            <a:lvl1pPr>
              <a:defRPr>
                <a:solidFill>
                  <a:schemeClr val="tx2">
                    <a:shade val="90000"/>
                  </a:schemeClr>
                </a:solidFill>
              </a:defRPr>
            </a:lvl1pPr>
            <a:extLst/>
          </a:lstStyle>
          <a:p>
            <a:pPr>
              <a:defRPr/>
            </a:pPr>
            <a:fld id="{D6DA1BE3-79AC-44BE-BD29-B67191DAF036}" type="slidenum">
              <a:rPr lang="en-CA"/>
              <a:pPr>
                <a:defRPr/>
              </a:pPr>
              <a:t>‹#›</a:t>
            </a:fld>
            <a:endParaRPr lang="en-CA"/>
          </a:p>
        </p:txBody>
      </p:sp>
      <p:sp>
        <p:nvSpPr>
          <p:cNvPr id="8" name="Footer Placeholder 10"/>
          <p:cNvSpPr>
            <a:spLocks noGrp="1"/>
          </p:cNvSpPr>
          <p:nvPr>
            <p:ph type="ftr" sz="quarter" idx="12"/>
          </p:nvPr>
        </p:nvSpPr>
        <p:spPr>
          <a:xfrm>
            <a:off x="1600200" y="6513513"/>
            <a:ext cx="3906838" cy="274637"/>
          </a:xfrm>
        </p:spPr>
        <p:txBody>
          <a:bodyPr vert="horz" rtlCol="0"/>
          <a:lstStyle>
            <a:lvl1pPr>
              <a:defRPr/>
            </a:lvl1pPr>
            <a:extLst/>
          </a:lstStyle>
          <a:p>
            <a:pPr>
              <a:defRPr/>
            </a:pPr>
            <a:endParaRPr lang="en-CA"/>
          </a:p>
        </p:txBody>
      </p:sp>
    </p:spTree>
    <p:extLst>
      <p:ext uri="{BB962C8B-B14F-4D97-AF65-F5344CB8AC3E}">
        <p14:creationId xmlns:p14="http://schemas.microsoft.com/office/powerpoint/2010/main" val="2074014271"/>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lstStyle>
            <a:lvl1pPr marL="0" algn="r">
              <a:buNone/>
              <a:defRPr sz="2000" b="1"/>
            </a:lvl1pPr>
            <a:extLst/>
          </a:lstStyle>
          <a:p>
            <a:r>
              <a:rPr lang="en-US" smtClean="0"/>
              <a:t>Click to edit Master title style</a:t>
            </a:r>
            <a:endParaRPr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extLst/>
          </a:lstStyle>
          <a:p>
            <a:pPr lvl="0"/>
            <a:r>
              <a:rPr lang="en-US" noProof="0" smtClean="0"/>
              <a:t>Click icon to add picture</a:t>
            </a:r>
            <a:endParaRPr lang="en-US" noProof="0" dirty="0"/>
          </a:p>
        </p:txBody>
      </p:sp>
      <p:sp>
        <p:nvSpPr>
          <p:cNvPr id="5" name="Date Placeholder 7"/>
          <p:cNvSpPr>
            <a:spLocks noGrp="1"/>
          </p:cNvSpPr>
          <p:nvPr>
            <p:ph type="dt" sz="half" idx="10"/>
          </p:nvPr>
        </p:nvSpPr>
        <p:spPr>
          <a:xfrm>
            <a:off x="5562600" y="6508750"/>
            <a:ext cx="3001963" cy="274638"/>
          </a:xfrm>
        </p:spPr>
        <p:txBody>
          <a:bodyPr vert="horz" rtlCol="0"/>
          <a:lstStyle>
            <a:lvl1pPr>
              <a:defRPr/>
            </a:lvl1pPr>
            <a:extLst/>
          </a:lstStyle>
          <a:p>
            <a:pPr>
              <a:defRPr/>
            </a:pPr>
            <a:endParaRPr lang="en-CA"/>
          </a:p>
        </p:txBody>
      </p:sp>
      <p:sp>
        <p:nvSpPr>
          <p:cNvPr id="6" name="Slide Number Placeholder 8"/>
          <p:cNvSpPr>
            <a:spLocks noGrp="1"/>
          </p:cNvSpPr>
          <p:nvPr>
            <p:ph type="sldNum" sz="quarter" idx="11"/>
          </p:nvPr>
        </p:nvSpPr>
        <p:spPr>
          <a:xfrm>
            <a:off x="8639175" y="6508750"/>
            <a:ext cx="463550" cy="274638"/>
          </a:xfrm>
        </p:spPr>
        <p:txBody>
          <a:bodyPr vert="horz" rtlCol="0"/>
          <a:lstStyle>
            <a:lvl1pPr>
              <a:defRPr>
                <a:solidFill>
                  <a:schemeClr val="tx2">
                    <a:shade val="90000"/>
                  </a:schemeClr>
                </a:solidFill>
              </a:defRPr>
            </a:lvl1pPr>
            <a:extLst/>
          </a:lstStyle>
          <a:p>
            <a:pPr>
              <a:defRPr/>
            </a:pPr>
            <a:fld id="{C3DE433E-29F0-4623-8446-E91F07455F9E}" type="slidenum">
              <a:rPr lang="en-CA"/>
              <a:pPr>
                <a:defRPr/>
              </a:pPr>
              <a:t>‹#›</a:t>
            </a:fld>
            <a:endParaRPr lang="en-CA"/>
          </a:p>
        </p:txBody>
      </p:sp>
      <p:sp>
        <p:nvSpPr>
          <p:cNvPr id="7" name="Footer Placeholder 9"/>
          <p:cNvSpPr>
            <a:spLocks noGrp="1"/>
          </p:cNvSpPr>
          <p:nvPr>
            <p:ph type="ftr" sz="quarter" idx="12"/>
          </p:nvPr>
        </p:nvSpPr>
        <p:spPr>
          <a:xfrm>
            <a:off x="1600200" y="6508750"/>
            <a:ext cx="3906838" cy="274638"/>
          </a:xfrm>
        </p:spPr>
        <p:txBody>
          <a:bodyPr vert="horz" rtlCol="0"/>
          <a:lstStyle>
            <a:lvl1pPr>
              <a:defRPr/>
            </a:lvl1pPr>
            <a:extLst/>
          </a:lstStyle>
          <a:p>
            <a:pPr>
              <a:defRPr/>
            </a:pPr>
            <a:endParaRPr lang="en-CA"/>
          </a:p>
        </p:txBody>
      </p:sp>
    </p:spTree>
    <p:extLst>
      <p:ext uri="{BB962C8B-B14F-4D97-AF65-F5344CB8AC3E}">
        <p14:creationId xmlns:p14="http://schemas.microsoft.com/office/powerpoint/2010/main" val="2800432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2"/>
          <p:cNvSpPr>
            <a:spLocks noGrp="1"/>
          </p:cNvSpPr>
          <p:nvPr>
            <p:ph type="ftr" sz="quarter" idx="10"/>
          </p:nvPr>
        </p:nvSpPr>
        <p:spPr/>
        <p:txBody>
          <a:bodyPr/>
          <a:lstStyle>
            <a:lvl1pPr>
              <a:defRPr/>
            </a:lvl1pPr>
          </a:lstStyle>
          <a:p>
            <a:pPr>
              <a:defRPr/>
            </a:pPr>
            <a:endParaRPr lang="en-CA"/>
          </a:p>
        </p:txBody>
      </p:sp>
      <p:sp>
        <p:nvSpPr>
          <p:cNvPr id="5" name="Date Placeholder 13"/>
          <p:cNvSpPr>
            <a:spLocks noGrp="1"/>
          </p:cNvSpPr>
          <p:nvPr>
            <p:ph type="dt" sz="half" idx="11"/>
          </p:nvPr>
        </p:nvSpPr>
        <p:spPr/>
        <p:txBody>
          <a:bodyPr/>
          <a:lstStyle>
            <a:lvl1pPr>
              <a:defRPr/>
            </a:lvl1pPr>
          </a:lstStyle>
          <a:p>
            <a:pPr>
              <a:defRPr/>
            </a:pPr>
            <a:endParaRPr lang="en-CA"/>
          </a:p>
        </p:txBody>
      </p:sp>
      <p:sp>
        <p:nvSpPr>
          <p:cNvPr id="6" name="Slide Number Placeholder 22"/>
          <p:cNvSpPr>
            <a:spLocks noGrp="1"/>
          </p:cNvSpPr>
          <p:nvPr>
            <p:ph type="sldNum" sz="quarter" idx="12"/>
          </p:nvPr>
        </p:nvSpPr>
        <p:spPr/>
        <p:txBody>
          <a:bodyPr/>
          <a:lstStyle>
            <a:lvl1pPr>
              <a:defRPr/>
            </a:lvl1pPr>
          </a:lstStyle>
          <a:p>
            <a:pPr>
              <a:defRPr/>
            </a:pPr>
            <a:fld id="{3E8A327C-8F67-443E-B135-A3E45C0F624D}" type="slidenum">
              <a:rPr lang="en-CA"/>
              <a:pPr>
                <a:defRPr/>
              </a:pPr>
              <a:t>‹#›</a:t>
            </a:fld>
            <a:endParaRPr lang="en-CA"/>
          </a:p>
        </p:txBody>
      </p:sp>
    </p:spTree>
    <p:extLst>
      <p:ext uri="{BB962C8B-B14F-4D97-AF65-F5344CB8AC3E}">
        <p14:creationId xmlns:p14="http://schemas.microsoft.com/office/powerpoint/2010/main" val="1228587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2"/>
          <p:cNvSpPr>
            <a:spLocks noGrp="1"/>
          </p:cNvSpPr>
          <p:nvPr>
            <p:ph type="ftr" sz="quarter" idx="10"/>
          </p:nvPr>
        </p:nvSpPr>
        <p:spPr/>
        <p:txBody>
          <a:bodyPr/>
          <a:lstStyle>
            <a:lvl1pPr>
              <a:defRPr/>
            </a:lvl1pPr>
          </a:lstStyle>
          <a:p>
            <a:pPr>
              <a:defRPr/>
            </a:pPr>
            <a:endParaRPr lang="en-CA"/>
          </a:p>
        </p:txBody>
      </p:sp>
      <p:sp>
        <p:nvSpPr>
          <p:cNvPr id="5" name="Date Placeholder 13"/>
          <p:cNvSpPr>
            <a:spLocks noGrp="1"/>
          </p:cNvSpPr>
          <p:nvPr>
            <p:ph type="dt" sz="half" idx="11"/>
          </p:nvPr>
        </p:nvSpPr>
        <p:spPr/>
        <p:txBody>
          <a:bodyPr/>
          <a:lstStyle>
            <a:lvl1pPr>
              <a:defRPr/>
            </a:lvl1pPr>
          </a:lstStyle>
          <a:p>
            <a:pPr>
              <a:defRPr/>
            </a:pPr>
            <a:endParaRPr lang="en-CA"/>
          </a:p>
        </p:txBody>
      </p:sp>
      <p:sp>
        <p:nvSpPr>
          <p:cNvPr id="6" name="Slide Number Placeholder 22"/>
          <p:cNvSpPr>
            <a:spLocks noGrp="1"/>
          </p:cNvSpPr>
          <p:nvPr>
            <p:ph type="sldNum" sz="quarter" idx="12"/>
          </p:nvPr>
        </p:nvSpPr>
        <p:spPr/>
        <p:txBody>
          <a:bodyPr/>
          <a:lstStyle>
            <a:lvl1pPr>
              <a:defRPr/>
            </a:lvl1pPr>
          </a:lstStyle>
          <a:p>
            <a:pPr>
              <a:defRPr/>
            </a:pPr>
            <a:fld id="{1F09DFF4-8C3D-416A-AA34-4C008F906ED9}" type="slidenum">
              <a:rPr lang="en-CA"/>
              <a:pPr>
                <a:defRPr/>
              </a:pPr>
              <a:t>‹#›</a:t>
            </a:fld>
            <a:endParaRPr lang="en-CA"/>
          </a:p>
        </p:txBody>
      </p:sp>
    </p:spTree>
    <p:extLst>
      <p:ext uri="{BB962C8B-B14F-4D97-AF65-F5344CB8AC3E}">
        <p14:creationId xmlns:p14="http://schemas.microsoft.com/office/powerpoint/2010/main" val="39937026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CA"/>
          </a:p>
        </p:txBody>
      </p:sp>
      <p:sp>
        <p:nvSpPr>
          <p:cNvPr id="3" name="ClipArt Placeholder 2"/>
          <p:cNvSpPr>
            <a:spLocks noGrp="1"/>
          </p:cNvSpPr>
          <p:nvPr>
            <p:ph type="clipArt" sz="half" idx="1"/>
          </p:nvPr>
        </p:nvSpPr>
        <p:spPr>
          <a:xfrm>
            <a:off x="685800" y="1981200"/>
            <a:ext cx="3810000" cy="4114800"/>
          </a:xfrm>
        </p:spPr>
        <p:txBody>
          <a:bodyPr>
            <a:normAutofit/>
          </a:bodyPr>
          <a:lstStyle/>
          <a:p>
            <a:pPr lvl="0"/>
            <a:endParaRPr lang="en-CA" noProof="0" smtClean="0"/>
          </a:p>
        </p:txBody>
      </p:sp>
      <p:sp>
        <p:nvSpPr>
          <p:cNvPr id="4" name="Text Placeholder 3"/>
          <p:cNvSpPr>
            <a:spLocks noGrp="1"/>
          </p:cNvSpPr>
          <p:nvPr>
            <p:ph type="body"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Footer Placeholder 2"/>
          <p:cNvSpPr>
            <a:spLocks noGrp="1"/>
          </p:cNvSpPr>
          <p:nvPr>
            <p:ph type="ftr" sz="quarter" idx="10"/>
          </p:nvPr>
        </p:nvSpPr>
        <p:spPr/>
        <p:txBody>
          <a:bodyPr/>
          <a:lstStyle>
            <a:lvl1pPr>
              <a:defRPr/>
            </a:lvl1pPr>
          </a:lstStyle>
          <a:p>
            <a:pPr>
              <a:defRPr/>
            </a:pPr>
            <a:endParaRPr lang="en-CA"/>
          </a:p>
        </p:txBody>
      </p:sp>
      <p:sp>
        <p:nvSpPr>
          <p:cNvPr id="6" name="Date Placeholder 13"/>
          <p:cNvSpPr>
            <a:spLocks noGrp="1"/>
          </p:cNvSpPr>
          <p:nvPr>
            <p:ph type="dt" sz="half" idx="11"/>
          </p:nvPr>
        </p:nvSpPr>
        <p:spPr/>
        <p:txBody>
          <a:bodyPr/>
          <a:lstStyle>
            <a:lvl1pPr>
              <a:defRPr/>
            </a:lvl1pPr>
          </a:lstStyle>
          <a:p>
            <a:pPr>
              <a:defRPr/>
            </a:pPr>
            <a:endParaRPr lang="en-CA"/>
          </a:p>
        </p:txBody>
      </p:sp>
      <p:sp>
        <p:nvSpPr>
          <p:cNvPr id="7" name="Slide Number Placeholder 22"/>
          <p:cNvSpPr>
            <a:spLocks noGrp="1"/>
          </p:cNvSpPr>
          <p:nvPr>
            <p:ph type="sldNum" sz="quarter" idx="12"/>
          </p:nvPr>
        </p:nvSpPr>
        <p:spPr/>
        <p:txBody>
          <a:bodyPr/>
          <a:lstStyle>
            <a:lvl1pPr>
              <a:defRPr/>
            </a:lvl1pPr>
          </a:lstStyle>
          <a:p>
            <a:pPr>
              <a:defRPr/>
            </a:pPr>
            <a:fld id="{EE21427F-9726-46F7-8AAA-175F096F1989}" type="slidenum">
              <a:rPr lang="en-CA"/>
              <a:pPr>
                <a:defRPr/>
              </a:pPr>
              <a:t>‹#›</a:t>
            </a:fld>
            <a:endParaRPr lang="en-CA"/>
          </a:p>
        </p:txBody>
      </p:sp>
    </p:spTree>
    <p:extLst>
      <p:ext uri="{BB962C8B-B14F-4D97-AF65-F5344CB8AC3E}">
        <p14:creationId xmlns:p14="http://schemas.microsoft.com/office/powerpoint/2010/main" val="23633332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quarter" idx="2"/>
          </p:nvPr>
        </p:nvSpPr>
        <p:spPr>
          <a:xfrm>
            <a:off x="46482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Content Placeholder 4"/>
          <p:cNvSpPr>
            <a:spLocks noGrp="1"/>
          </p:cNvSpPr>
          <p:nvPr>
            <p:ph sz="quarter" idx="3"/>
          </p:nvPr>
        </p:nvSpPr>
        <p:spPr>
          <a:xfrm>
            <a:off x="46482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2"/>
          <p:cNvSpPr>
            <a:spLocks noGrp="1"/>
          </p:cNvSpPr>
          <p:nvPr>
            <p:ph type="ftr" sz="quarter" idx="10"/>
          </p:nvPr>
        </p:nvSpPr>
        <p:spPr/>
        <p:txBody>
          <a:bodyPr/>
          <a:lstStyle>
            <a:lvl1pPr>
              <a:defRPr/>
            </a:lvl1pPr>
          </a:lstStyle>
          <a:p>
            <a:pPr>
              <a:defRPr/>
            </a:pPr>
            <a:endParaRPr lang="en-CA"/>
          </a:p>
        </p:txBody>
      </p:sp>
      <p:sp>
        <p:nvSpPr>
          <p:cNvPr id="7" name="Date Placeholder 13"/>
          <p:cNvSpPr>
            <a:spLocks noGrp="1"/>
          </p:cNvSpPr>
          <p:nvPr>
            <p:ph type="dt" sz="half" idx="11"/>
          </p:nvPr>
        </p:nvSpPr>
        <p:spPr/>
        <p:txBody>
          <a:bodyPr/>
          <a:lstStyle>
            <a:lvl1pPr>
              <a:defRPr/>
            </a:lvl1pPr>
          </a:lstStyle>
          <a:p>
            <a:pPr>
              <a:defRPr/>
            </a:pPr>
            <a:endParaRPr lang="en-CA"/>
          </a:p>
        </p:txBody>
      </p:sp>
      <p:sp>
        <p:nvSpPr>
          <p:cNvPr id="8" name="Slide Number Placeholder 22"/>
          <p:cNvSpPr>
            <a:spLocks noGrp="1"/>
          </p:cNvSpPr>
          <p:nvPr>
            <p:ph type="sldNum" sz="quarter" idx="12"/>
          </p:nvPr>
        </p:nvSpPr>
        <p:spPr/>
        <p:txBody>
          <a:bodyPr/>
          <a:lstStyle>
            <a:lvl1pPr>
              <a:defRPr/>
            </a:lvl1pPr>
          </a:lstStyle>
          <a:p>
            <a:pPr>
              <a:defRPr/>
            </a:pPr>
            <a:fld id="{ECFB593F-794B-49C0-9CCA-CFED7C20498D}" type="slidenum">
              <a:rPr lang="en-CA"/>
              <a:pPr>
                <a:defRPr/>
              </a:pPr>
              <a:t>‹#›</a:t>
            </a:fld>
            <a:endParaRPr lang="en-CA"/>
          </a:p>
        </p:txBody>
      </p:sp>
    </p:spTree>
    <p:extLst>
      <p:ext uri="{BB962C8B-B14F-4D97-AF65-F5344CB8AC3E}">
        <p14:creationId xmlns:p14="http://schemas.microsoft.com/office/powerpoint/2010/main" val="380834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Footer Placeholder 2"/>
          <p:cNvSpPr>
            <a:spLocks noGrp="1"/>
          </p:cNvSpPr>
          <p:nvPr>
            <p:ph type="ftr" sz="quarter" idx="3"/>
          </p:nvPr>
        </p:nvSpPr>
        <p:spPr>
          <a:xfrm>
            <a:off x="1295400" y="6400800"/>
            <a:ext cx="4211638" cy="274638"/>
          </a:xfrm>
          <a:prstGeom prst="rect">
            <a:avLst/>
          </a:prstGeom>
        </p:spPr>
        <p:txBody>
          <a:bodyPr/>
          <a:lstStyle>
            <a:lvl1pPr algn="r" eaLnBrk="1" latinLnBrk="0" hangingPunct="1">
              <a:defRPr kumimoji="0" sz="1300">
                <a:solidFill>
                  <a:schemeClr val="bg2">
                    <a:tint val="60000"/>
                    <a:satMod val="155000"/>
                  </a:schemeClr>
                </a:solidFill>
              </a:defRPr>
            </a:lvl1pPr>
            <a:extLst/>
          </a:lstStyle>
          <a:p>
            <a:pPr>
              <a:defRPr/>
            </a:pPr>
            <a:endParaRPr lang="en-CA"/>
          </a:p>
        </p:txBody>
      </p:sp>
      <p:sp>
        <p:nvSpPr>
          <p:cNvPr id="14" name="Date Placeholder 13"/>
          <p:cNvSpPr>
            <a:spLocks noGrp="1"/>
          </p:cNvSpPr>
          <p:nvPr>
            <p:ph type="dt" sz="half" idx="2"/>
          </p:nvPr>
        </p:nvSpPr>
        <p:spPr>
          <a:xfrm>
            <a:off x="5562600" y="6400800"/>
            <a:ext cx="3001963" cy="274638"/>
          </a:xfrm>
          <a:prstGeom prst="rect">
            <a:avLst/>
          </a:prstGeom>
        </p:spPr>
        <p:txBody>
          <a:bodyPr/>
          <a:lstStyle>
            <a:lvl1pPr algn="l" eaLnBrk="1" latinLnBrk="0" hangingPunct="1">
              <a:defRPr kumimoji="0" sz="1300">
                <a:solidFill>
                  <a:schemeClr val="bg2">
                    <a:tint val="60000"/>
                    <a:satMod val="155000"/>
                  </a:schemeClr>
                </a:solidFill>
              </a:defRPr>
            </a:lvl1pPr>
            <a:extLst/>
          </a:lstStyle>
          <a:p>
            <a:pPr>
              <a:defRPr/>
            </a:pPr>
            <a:endParaRPr lang="en-CA"/>
          </a:p>
        </p:txBody>
      </p:sp>
      <p:sp>
        <p:nvSpPr>
          <p:cNvPr id="23" name="Slide Number Placeholder 22"/>
          <p:cNvSpPr>
            <a:spLocks noGrp="1"/>
          </p:cNvSpPr>
          <p:nvPr>
            <p:ph type="sldNum" sz="quarter" idx="4"/>
          </p:nvPr>
        </p:nvSpPr>
        <p:spPr>
          <a:xfrm>
            <a:off x="8639175" y="6515100"/>
            <a:ext cx="463550" cy="273050"/>
          </a:xfrm>
          <a:prstGeom prst="rect">
            <a:avLst/>
          </a:prstGeom>
        </p:spPr>
        <p:txBody>
          <a:bodyPr anchor="ctr"/>
          <a:lstStyle>
            <a:lvl1pPr algn="r" eaLnBrk="1" latinLnBrk="0" hangingPunct="1">
              <a:defRPr kumimoji="0" sz="1600">
                <a:solidFill>
                  <a:schemeClr val="tx2">
                    <a:shade val="90000"/>
                  </a:schemeClr>
                </a:solidFill>
                <a:effectLst/>
              </a:defRPr>
            </a:lvl1pPr>
            <a:extLst/>
          </a:lstStyle>
          <a:p>
            <a:pPr>
              <a:defRPr/>
            </a:pPr>
            <a:fld id="{8D35EB22-5096-4CB1-8F6C-F71E5053E1D6}" type="slidenum">
              <a:rPr lang="en-CA"/>
              <a:pPr>
                <a:defRPr/>
              </a:pPr>
              <a:t>‹#›</a:t>
            </a:fld>
            <a:endParaRPr lang="en-CA"/>
          </a:p>
        </p:txBody>
      </p:sp>
      <p:sp>
        <p:nvSpPr>
          <p:cNvPr id="22" name="Title Placeholder 21"/>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en-US" smtClean="0"/>
              <a:t>Click to edit Master title style</a:t>
            </a:r>
            <a:endParaRPr lang="en-US"/>
          </a:p>
        </p:txBody>
      </p:sp>
      <p:sp>
        <p:nvSpPr>
          <p:cNvPr id="1033" name="Text Placeholder 12"/>
          <p:cNvSpPr>
            <a:spLocks noGrp="1"/>
          </p:cNvSpPr>
          <p:nvPr>
            <p:ph type="body" idx="1"/>
          </p:nvPr>
        </p:nvSpPr>
        <p:spPr bwMode="auto">
          <a:xfrm>
            <a:off x="457200" y="16462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1" tx1="lt1" bg2="dk2" tx2="lt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23" r:id="rId7"/>
    <p:sldLayoutId id="2147483834" r:id="rId8"/>
    <p:sldLayoutId id="2147483835" r:id="rId9"/>
    <p:sldLayoutId id="2147483824" r:id="rId10"/>
    <p:sldLayoutId id="2147483825" r:id="rId11"/>
    <p:sldLayoutId id="2147483826" r:id="rId12"/>
    <p:sldLayoutId id="2147483827" r:id="rId13"/>
  </p:sldLayoutIdLst>
  <p:txStyles>
    <p:titleStyle>
      <a:lvl1pPr marL="53975" indent="-53975" algn="r" rtl="0" eaLnBrk="0" fontAlgn="base" hangingPunct="0">
        <a:spcBef>
          <a:spcPct val="0"/>
        </a:spcBef>
        <a:spcAft>
          <a:spcPct val="0"/>
        </a:spcAft>
        <a:defRPr sz="4600" kern="1200">
          <a:solidFill>
            <a:srgbClr val="E7EACB"/>
          </a:solidFill>
          <a:effectLst>
            <a:outerShdw blurRad="38100" dist="25500" dir="5400000" algn="tl" rotWithShape="0">
              <a:srgbClr val="000000">
                <a:satMod val="180000"/>
                <a:alpha val="75000"/>
              </a:srgbClr>
            </a:outerShdw>
          </a:effectLst>
          <a:latin typeface="+mj-lt"/>
          <a:ea typeface="+mj-ea"/>
          <a:cs typeface="+mj-cs"/>
        </a:defRPr>
      </a:lvl1pPr>
      <a:lvl2pPr marL="53975" indent="-53975" algn="r" rtl="0" eaLnBrk="0" fontAlgn="base" hangingPunct="0">
        <a:spcBef>
          <a:spcPct val="0"/>
        </a:spcBef>
        <a:spcAft>
          <a:spcPct val="0"/>
        </a:spcAft>
        <a:defRPr sz="4600">
          <a:solidFill>
            <a:srgbClr val="E7EACB"/>
          </a:solidFill>
          <a:latin typeface="Rockwell" pitchFamily="18" charset="0"/>
        </a:defRPr>
      </a:lvl2pPr>
      <a:lvl3pPr marL="53975" indent="-53975" algn="r" rtl="0" eaLnBrk="0" fontAlgn="base" hangingPunct="0">
        <a:spcBef>
          <a:spcPct val="0"/>
        </a:spcBef>
        <a:spcAft>
          <a:spcPct val="0"/>
        </a:spcAft>
        <a:defRPr sz="4600">
          <a:solidFill>
            <a:srgbClr val="E7EACB"/>
          </a:solidFill>
          <a:latin typeface="Rockwell" pitchFamily="18" charset="0"/>
        </a:defRPr>
      </a:lvl3pPr>
      <a:lvl4pPr marL="53975" indent="-53975" algn="r" rtl="0" eaLnBrk="0" fontAlgn="base" hangingPunct="0">
        <a:spcBef>
          <a:spcPct val="0"/>
        </a:spcBef>
        <a:spcAft>
          <a:spcPct val="0"/>
        </a:spcAft>
        <a:defRPr sz="4600">
          <a:solidFill>
            <a:srgbClr val="E7EACB"/>
          </a:solidFill>
          <a:latin typeface="Rockwell" pitchFamily="18" charset="0"/>
        </a:defRPr>
      </a:lvl4pPr>
      <a:lvl5pPr marL="53975" indent="-53975" algn="r" rtl="0" eaLnBrk="0" fontAlgn="base" hangingPunct="0">
        <a:spcBef>
          <a:spcPct val="0"/>
        </a:spcBef>
        <a:spcAft>
          <a:spcPct val="0"/>
        </a:spcAft>
        <a:defRPr sz="4600">
          <a:solidFill>
            <a:srgbClr val="E7EACB"/>
          </a:solidFill>
          <a:latin typeface="Rockwell" pitchFamily="18" charset="0"/>
        </a:defRPr>
      </a:lvl5pPr>
      <a:lvl6pPr marL="511175" algn="r" rtl="0" fontAlgn="base">
        <a:spcBef>
          <a:spcPct val="0"/>
        </a:spcBef>
        <a:spcAft>
          <a:spcPct val="0"/>
        </a:spcAft>
        <a:defRPr sz="4600">
          <a:solidFill>
            <a:srgbClr val="E7EACB"/>
          </a:solidFill>
          <a:latin typeface="Rockwell" pitchFamily="18" charset="0"/>
        </a:defRPr>
      </a:lvl6pPr>
      <a:lvl7pPr marL="968375" algn="r" rtl="0" fontAlgn="base">
        <a:spcBef>
          <a:spcPct val="0"/>
        </a:spcBef>
        <a:spcAft>
          <a:spcPct val="0"/>
        </a:spcAft>
        <a:defRPr sz="4600">
          <a:solidFill>
            <a:srgbClr val="E7EACB"/>
          </a:solidFill>
          <a:latin typeface="Rockwell" pitchFamily="18" charset="0"/>
        </a:defRPr>
      </a:lvl7pPr>
      <a:lvl8pPr marL="1425575" algn="r" rtl="0" fontAlgn="base">
        <a:spcBef>
          <a:spcPct val="0"/>
        </a:spcBef>
        <a:spcAft>
          <a:spcPct val="0"/>
        </a:spcAft>
        <a:defRPr sz="4600">
          <a:solidFill>
            <a:srgbClr val="E7EACB"/>
          </a:solidFill>
          <a:latin typeface="Rockwell" pitchFamily="18" charset="0"/>
        </a:defRPr>
      </a:lvl8pPr>
      <a:lvl9pPr marL="1882775" algn="r" rtl="0" fontAlgn="base">
        <a:spcBef>
          <a:spcPct val="0"/>
        </a:spcBef>
        <a:spcAft>
          <a:spcPct val="0"/>
        </a:spcAft>
        <a:defRPr sz="4600">
          <a:solidFill>
            <a:srgbClr val="E7EACB"/>
          </a:solidFill>
          <a:latin typeface="Rockwell" pitchFamily="18" charset="0"/>
        </a:defRPr>
      </a:lvl9pPr>
      <a:extLst/>
    </p:titleStyle>
    <p:bodyStyle>
      <a:lvl1pPr marL="292100" indent="-292100" algn="l" rtl="0" eaLnBrk="0" fontAlgn="base" hangingPunct="0">
        <a:spcBef>
          <a:spcPct val="0"/>
        </a:spcBef>
        <a:spcAft>
          <a:spcPct val="0"/>
        </a:spcAft>
        <a:buClr>
          <a:schemeClr val="accent1"/>
        </a:buClr>
        <a:buSzPct val="70000"/>
        <a:buFont typeface="Wingdings 2" pitchFamily="18" charset="2"/>
        <a:buChar char=""/>
        <a:defRPr sz="3200" kern="1200">
          <a:solidFill>
            <a:schemeClr val="tx1"/>
          </a:solidFill>
          <a:latin typeface="+mn-lt"/>
          <a:ea typeface="+mn-ea"/>
          <a:cs typeface="+mn-cs"/>
        </a:defRPr>
      </a:lvl1pPr>
      <a:lvl2pPr marL="639763" indent="-228600" algn="l" rtl="0" eaLnBrk="0" fontAlgn="base" hangingPunct="0">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eaLnBrk="0" fontAlgn="base" hangingPunct="0">
        <a:spcBef>
          <a:spcPts val="400"/>
        </a:spcBef>
        <a:spcAft>
          <a:spcPct val="0"/>
        </a:spcAft>
        <a:buClr>
          <a:srgbClr val="A8CDD7"/>
        </a:buClr>
        <a:buSzPct val="100000"/>
        <a:buFont typeface="Wingdings 2" pitchFamily="18" charset="2"/>
        <a:buChar char=""/>
        <a:defRPr sz="2300" kern="1200">
          <a:solidFill>
            <a:schemeClr val="tx1"/>
          </a:solidFill>
          <a:latin typeface="+mn-lt"/>
          <a:ea typeface="+mn-ea"/>
          <a:cs typeface="+mn-cs"/>
        </a:defRPr>
      </a:lvl3pPr>
      <a:lvl4pPr marL="1004888" indent="-182563" algn="l" rtl="0" eaLnBrk="0" fontAlgn="base" hangingPunct="0">
        <a:spcBef>
          <a:spcPts val="400"/>
        </a:spcBef>
        <a:spcAft>
          <a:spcPct val="0"/>
        </a:spcAft>
        <a:buClr>
          <a:srgbClr val="A8CDD7"/>
        </a:buClr>
        <a:buSzPct val="100000"/>
        <a:buFont typeface="Wingdings 2" pitchFamily="18" charset="2"/>
        <a:buChar char=""/>
        <a:defRPr sz="2000" kern="1200">
          <a:solidFill>
            <a:schemeClr val="tx1"/>
          </a:solidFill>
          <a:latin typeface="+mn-lt"/>
          <a:ea typeface="+mn-ea"/>
          <a:cs typeface="+mn-cs"/>
        </a:defRPr>
      </a:lvl4pPr>
      <a:lvl5pPr marL="1187450" indent="-182563" algn="l" rtl="0" eaLnBrk="0" fontAlgn="base" hangingPunct="0">
        <a:spcBef>
          <a:spcPts val="400"/>
        </a:spcBef>
        <a:spcAft>
          <a:spcPct val="0"/>
        </a:spcAft>
        <a:buClr>
          <a:srgbClr val="A8CDD7"/>
        </a:buClr>
        <a:buSzPct val="100000"/>
        <a:buFont typeface="Wingdings 2" pitchFamily="18" charset="2"/>
        <a:buChar char=""/>
        <a:defRPr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b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0.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4213" y="1196975"/>
            <a:ext cx="7772400" cy="1143000"/>
          </a:xfrm>
        </p:spPr>
        <p:txBody>
          <a:bodyPr/>
          <a:lstStyle/>
          <a:p>
            <a:pPr indent="0" eaLnBrk="1" fontAlgn="auto" hangingPunct="1">
              <a:spcAft>
                <a:spcPts val="0"/>
              </a:spcAft>
              <a:defRPr/>
            </a:pPr>
            <a:r>
              <a:rPr lang="en-US" sz="3200" dirty="0" smtClean="0">
                <a:solidFill>
                  <a:schemeClr val="tx2"/>
                </a:solidFill>
              </a:rPr>
              <a:t>Not as much water as you might think</a:t>
            </a:r>
            <a:r>
              <a:rPr lang="en-US" sz="3200" dirty="0" smtClean="0">
                <a:solidFill>
                  <a:schemeClr val="bg1"/>
                </a:solidFill>
              </a:rPr>
              <a:t/>
            </a:r>
            <a:br>
              <a:rPr lang="en-US" sz="3200" dirty="0" smtClean="0">
                <a:solidFill>
                  <a:schemeClr val="bg1"/>
                </a:solidFill>
              </a:rPr>
            </a:br>
            <a:endParaRPr lang="en-CA" sz="3200" dirty="0" smtClean="0">
              <a:solidFill>
                <a:schemeClr val="bg1"/>
              </a:solidFill>
            </a:endParaRPr>
          </a:p>
        </p:txBody>
      </p:sp>
      <p:sp>
        <p:nvSpPr>
          <p:cNvPr id="10243" name="Rectangle 3"/>
          <p:cNvSpPr>
            <a:spLocks noGrp="1" noChangeArrowheads="1"/>
          </p:cNvSpPr>
          <p:nvPr>
            <p:ph type="subTitle" idx="1"/>
          </p:nvPr>
        </p:nvSpPr>
        <p:spPr>
          <a:xfrm>
            <a:off x="2133600" y="2819400"/>
            <a:ext cx="6559550" cy="1752600"/>
          </a:xfrm>
        </p:spPr>
        <p:txBody>
          <a:bodyPr/>
          <a:lstStyle/>
          <a:p>
            <a:pPr eaLnBrk="1" hangingPunct="1">
              <a:spcBef>
                <a:spcPct val="0"/>
              </a:spcBef>
            </a:pPr>
            <a:r>
              <a:rPr lang="en-US" smtClean="0">
                <a:solidFill>
                  <a:schemeClr val="bg1"/>
                </a:solidFill>
              </a:rPr>
              <a:t>Jamie Benidickson</a:t>
            </a:r>
          </a:p>
          <a:p>
            <a:pPr eaLnBrk="1" hangingPunct="1">
              <a:spcBef>
                <a:spcPct val="0"/>
              </a:spcBef>
            </a:pPr>
            <a:r>
              <a:rPr lang="en-US" smtClean="0">
                <a:solidFill>
                  <a:schemeClr val="bg1"/>
                </a:solidFill>
              </a:rPr>
              <a:t>Faculty of Law, </a:t>
            </a:r>
          </a:p>
          <a:p>
            <a:pPr eaLnBrk="1" hangingPunct="1">
              <a:spcBef>
                <a:spcPct val="0"/>
              </a:spcBef>
            </a:pPr>
            <a:r>
              <a:rPr lang="en-US" smtClean="0">
                <a:solidFill>
                  <a:schemeClr val="bg1"/>
                </a:solidFill>
              </a:rPr>
              <a:t>University of Ottawa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CA" dirty="0" smtClean="0"/>
              <a:t>The Water Closet Revolution</a:t>
            </a:r>
            <a:endParaRPr lang="en-CA" dirty="0"/>
          </a:p>
        </p:txBody>
      </p:sp>
      <p:pic>
        <p:nvPicPr>
          <p:cNvPr id="12291" name="Content Placeholder 4" descr="KSMLQXCAWPJRLXCAC8V3L4CA44E2KBCAA1L1K1CA3XSJQ7CAVFURY5CA1IYQXRCAGCRI53CATYSBFECA1ANBRCCA6CMNQXCAR0LRYICADHW0WPCA9ZA301CAH70IDICAZWB3ACCATXOMP4CAQ7CLXV.jpg"/>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928688" y="2857500"/>
            <a:ext cx="1852612" cy="2024063"/>
          </a:xfrm>
        </p:spPr>
      </p:pic>
      <p:pic>
        <p:nvPicPr>
          <p:cNvPr id="12292" name="Content Placeholder 5" descr="Victorian WCs.jpg"/>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532188" y="1643063"/>
            <a:ext cx="5040312" cy="3643312"/>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CA" dirty="0" smtClean="0"/>
              <a:t>Low Flush Options:</a:t>
            </a:r>
            <a:br>
              <a:rPr lang="en-CA" dirty="0" smtClean="0"/>
            </a:br>
            <a:r>
              <a:rPr lang="en-CA" dirty="0" smtClean="0"/>
              <a:t>a) gravitational b) orbital</a:t>
            </a:r>
            <a:endParaRPr lang="en-CA" dirty="0"/>
          </a:p>
        </p:txBody>
      </p:sp>
      <p:pic>
        <p:nvPicPr>
          <p:cNvPr id="13315" name="Content Placeholder 4" descr="low flush toilet kohler.jpg"/>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1285875" y="2000250"/>
            <a:ext cx="1941513" cy="2505075"/>
          </a:xfrm>
        </p:spPr>
      </p:pic>
      <p:pic>
        <p:nvPicPr>
          <p:cNvPr id="13316" name="Content Placeholder 5" descr="space toilet.jpg"/>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929188" y="3286125"/>
            <a:ext cx="3130550" cy="2366963"/>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CA" dirty="0" smtClean="0"/>
              <a:t>The Australian, July 25, 2005</a:t>
            </a:r>
            <a:endParaRPr lang="en-CA" dirty="0"/>
          </a:p>
        </p:txBody>
      </p:sp>
      <p:sp>
        <p:nvSpPr>
          <p:cNvPr id="14339" name="Content Placeholder 2"/>
          <p:cNvSpPr>
            <a:spLocks noGrp="1"/>
          </p:cNvSpPr>
          <p:nvPr>
            <p:ph sz="half" idx="1"/>
          </p:nvPr>
        </p:nvSpPr>
        <p:spPr>
          <a:xfrm>
            <a:off x="457200" y="1646238"/>
            <a:ext cx="4038600" cy="4525962"/>
          </a:xfrm>
        </p:spPr>
        <p:txBody>
          <a:bodyPr/>
          <a:lstStyle/>
          <a:p>
            <a:pPr>
              <a:buFont typeface="Wingdings 2" pitchFamily="18" charset="2"/>
              <a:buNone/>
            </a:pPr>
            <a:r>
              <a:rPr lang="en-CA" smtClean="0"/>
              <a:t>	“The federal government has warned that Sydney may need to accept recycled drinking water, amid criticism of the Carr Government’s proposed $2 billion desalination plant.”</a:t>
            </a:r>
          </a:p>
        </p:txBody>
      </p:sp>
      <p:pic>
        <p:nvPicPr>
          <p:cNvPr id="14340" name="Content Placeholder 3" descr="092.JPG"/>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915025" y="1646238"/>
            <a:ext cx="1504950" cy="4525962"/>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457200" y="253536"/>
            <a:ext cx="8229600" cy="1143000"/>
          </a:xfrm>
        </p:spPr>
        <p:txBody>
          <a:bodyPr/>
          <a:lstStyle/>
          <a:p>
            <a:pPr marL="54864" indent="0" eaLnBrk="1" fontAlgn="auto" hangingPunct="1">
              <a:spcAft>
                <a:spcPts val="0"/>
              </a:spcAft>
              <a:defRPr/>
            </a:pPr>
            <a:r>
              <a:rPr lang="en-CA" sz="2800" dirty="0" smtClean="0">
                <a:solidFill>
                  <a:schemeClr val="tx2"/>
                </a:solidFill>
              </a:rPr>
              <a:t>Toilet to Tap</a:t>
            </a:r>
            <a:r>
              <a:rPr lang="en-CA" sz="2800" dirty="0" smtClean="0">
                <a:solidFill>
                  <a:schemeClr val="bg1"/>
                </a:solidFill>
              </a:rPr>
              <a:t/>
            </a:r>
            <a:br>
              <a:rPr lang="en-CA" sz="2800" dirty="0" smtClean="0">
                <a:solidFill>
                  <a:schemeClr val="bg1"/>
                </a:solidFill>
              </a:rPr>
            </a:br>
            <a:r>
              <a:rPr lang="en-CA" sz="2800" dirty="0" smtClean="0">
                <a:solidFill>
                  <a:schemeClr val="bg1"/>
                </a:solidFill>
              </a:rPr>
              <a:t>Source: Wilcox, Sydney Morning Herald</a:t>
            </a:r>
          </a:p>
        </p:txBody>
      </p:sp>
      <p:pic>
        <p:nvPicPr>
          <p:cNvPr id="11267"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524125" y="2205038"/>
            <a:ext cx="4095750" cy="3409950"/>
          </a:xfr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CA" dirty="0" smtClean="0">
                <a:solidFill>
                  <a:schemeClr val="accent1"/>
                </a:solidFill>
              </a:rPr>
              <a:t>Rose George, </a:t>
            </a:r>
            <a:br>
              <a:rPr lang="en-CA" dirty="0" smtClean="0">
                <a:solidFill>
                  <a:schemeClr val="accent1"/>
                </a:solidFill>
              </a:rPr>
            </a:br>
            <a:r>
              <a:rPr lang="en-CA" i="1" dirty="0" smtClean="0">
                <a:solidFill>
                  <a:schemeClr val="accent1"/>
                </a:solidFill>
              </a:rPr>
              <a:t>The Big Necessity</a:t>
            </a:r>
            <a:endParaRPr lang="en-CA" i="1" dirty="0">
              <a:solidFill>
                <a:schemeClr val="accent1"/>
              </a:solidFill>
            </a:endParaRPr>
          </a:p>
        </p:txBody>
      </p:sp>
      <p:sp>
        <p:nvSpPr>
          <p:cNvPr id="6" name="Content Placeholder 5"/>
          <p:cNvSpPr>
            <a:spLocks noGrp="1"/>
          </p:cNvSpPr>
          <p:nvPr>
            <p:ph idx="1"/>
          </p:nvPr>
        </p:nvSpPr>
        <p:spPr/>
        <p:txBody>
          <a:bodyPr/>
          <a:lstStyle/>
          <a:p>
            <a:pPr marL="0" indent="0">
              <a:buNone/>
            </a:pPr>
            <a:r>
              <a:rPr lang="en-CA" dirty="0"/>
              <a:t>Four in ten people have no access to any latrine, toilet, bucket or box.... Instead they defecate by train tracks and in forests. They do it in plastic bags and fling them through the air in narrow slum alleyways. If they are women they get up at 4 a.m. to be able to do their business under cover of darkness for reasons of modesty, risking rape and snakebites.</a:t>
            </a:r>
            <a:endParaRPr lang="en-US" dirty="0"/>
          </a:p>
          <a:p>
            <a:pPr marL="0" indent="0">
              <a:buNone/>
            </a:pPr>
            <a:endParaRPr lang="en-CA" dirty="0"/>
          </a:p>
        </p:txBody>
      </p:sp>
    </p:spTree>
    <p:extLst>
      <p:ext uri="{BB962C8B-B14F-4D97-AF65-F5344CB8AC3E}">
        <p14:creationId xmlns:p14="http://schemas.microsoft.com/office/powerpoint/2010/main" val="404120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p:cNvSpPr>
            <a:spLocks noGrp="1" noChangeArrowheads="1"/>
          </p:cNvSpPr>
          <p:nvPr>
            <p:ph type="title"/>
          </p:nvPr>
        </p:nvSpPr>
        <p:spPr>
          <a:xfrm>
            <a:off x="285720" y="571480"/>
            <a:ext cx="8534400" cy="758825"/>
          </a:xfrm>
        </p:spPr>
        <p:txBody>
          <a:bodyPr>
            <a:noAutofit/>
          </a:bodyPr>
          <a:lstStyle/>
          <a:p>
            <a:pPr>
              <a:defRPr/>
            </a:pPr>
            <a:r>
              <a:rPr lang="en-US" sz="3200" dirty="0" smtClean="0"/>
              <a:t>Sub-Saharan Africa:</a:t>
            </a:r>
            <a:br>
              <a:rPr lang="en-US" sz="3200" dirty="0" smtClean="0"/>
            </a:br>
            <a:r>
              <a:rPr lang="en-US" sz="3200" dirty="0" smtClean="0"/>
              <a:t> MDG re Sanitation</a:t>
            </a:r>
            <a:endParaRPr lang="en-CA" sz="3200" dirty="0" smtClean="0"/>
          </a:p>
        </p:txBody>
      </p:sp>
      <p:sp>
        <p:nvSpPr>
          <p:cNvPr id="16387" name="Rectangle 5"/>
          <p:cNvSpPr>
            <a:spLocks noGrp="1" noChangeArrowheads="1"/>
          </p:cNvSpPr>
          <p:nvPr>
            <p:ph type="body" sz="half" idx="1"/>
          </p:nvPr>
        </p:nvSpPr>
        <p:spPr>
          <a:xfrm>
            <a:off x="301625" y="1371600"/>
            <a:ext cx="4038600" cy="4681538"/>
          </a:xfrm>
        </p:spPr>
        <p:txBody>
          <a:bodyPr/>
          <a:lstStyle/>
          <a:p>
            <a:pPr>
              <a:buFontTx/>
              <a:buNone/>
            </a:pPr>
            <a:r>
              <a:rPr lang="en-US" dirty="0" smtClean="0">
                <a:solidFill>
                  <a:schemeClr val="accent1"/>
                </a:solidFill>
              </a:rPr>
              <a:t>2015 Target:</a:t>
            </a:r>
          </a:p>
          <a:p>
            <a:pPr>
              <a:buFontTx/>
              <a:buNone/>
            </a:pPr>
            <a:r>
              <a:rPr lang="en-US" dirty="0" smtClean="0"/>
              <a:t>32% + (68% x .5)=66%</a:t>
            </a:r>
          </a:p>
          <a:p>
            <a:pPr>
              <a:buFontTx/>
              <a:buNone/>
            </a:pPr>
            <a:endParaRPr lang="en-US" dirty="0" smtClean="0"/>
          </a:p>
          <a:p>
            <a:pPr>
              <a:buFontTx/>
              <a:buNone/>
            </a:pPr>
            <a:r>
              <a:rPr lang="en-US" dirty="0" smtClean="0">
                <a:solidFill>
                  <a:schemeClr val="accent1"/>
                </a:solidFill>
              </a:rPr>
              <a:t>2004 Results:</a:t>
            </a:r>
          </a:p>
          <a:p>
            <a:pPr>
              <a:buFontTx/>
              <a:buNone/>
            </a:pPr>
            <a:r>
              <a:rPr lang="en-US" dirty="0" smtClean="0"/>
              <a:t>@37% vs. interim goal 52%</a:t>
            </a:r>
          </a:p>
          <a:p>
            <a:pPr>
              <a:buFontTx/>
              <a:buNone/>
            </a:pPr>
            <a:endParaRPr lang="en-CA" sz="2400" dirty="0" smtClean="0"/>
          </a:p>
        </p:txBody>
      </p:sp>
      <p:sp>
        <p:nvSpPr>
          <p:cNvPr id="16388" name="Rectangle 6"/>
          <p:cNvSpPr>
            <a:spLocks noGrp="1" noChangeArrowheads="1"/>
          </p:cNvSpPr>
          <p:nvPr>
            <p:ph type="body" sz="half" idx="2"/>
          </p:nvPr>
        </p:nvSpPr>
        <p:spPr>
          <a:xfrm>
            <a:off x="4800600" y="1371600"/>
            <a:ext cx="4038600" cy="4681538"/>
          </a:xfrm>
        </p:spPr>
        <p:txBody>
          <a:bodyPr/>
          <a:lstStyle/>
          <a:p>
            <a:pPr>
              <a:buFontTx/>
              <a:buNone/>
            </a:pPr>
            <a:r>
              <a:rPr lang="en-US" dirty="0" smtClean="0">
                <a:solidFill>
                  <a:schemeClr val="accent1"/>
                </a:solidFill>
              </a:rPr>
              <a:t>Average Performance 1990-2004</a:t>
            </a:r>
          </a:p>
          <a:p>
            <a:pPr>
              <a:buFontTx/>
              <a:buNone/>
            </a:pPr>
            <a:endParaRPr lang="en-US" dirty="0" smtClean="0"/>
          </a:p>
          <a:p>
            <a:pPr>
              <a:buFontTx/>
              <a:buNone/>
            </a:pPr>
            <a:r>
              <a:rPr lang="en-US" dirty="0" smtClean="0"/>
              <a:t>7.1 million/</a:t>
            </a:r>
            <a:r>
              <a:rPr lang="en-US" dirty="0" err="1" smtClean="0"/>
              <a:t>yr</a:t>
            </a:r>
            <a:endParaRPr lang="en-US" dirty="0" smtClean="0"/>
          </a:p>
          <a:p>
            <a:pPr>
              <a:buFontTx/>
              <a:buNone/>
            </a:pPr>
            <a:endParaRPr lang="en-US" dirty="0" smtClean="0"/>
          </a:p>
          <a:p>
            <a:pPr>
              <a:buFontTx/>
              <a:buNone/>
            </a:pPr>
            <a:r>
              <a:rPr lang="en-US" dirty="0" smtClean="0">
                <a:solidFill>
                  <a:schemeClr val="accent1"/>
                </a:solidFill>
              </a:rPr>
              <a:t>Required Performance</a:t>
            </a:r>
          </a:p>
          <a:p>
            <a:pPr>
              <a:buFontTx/>
              <a:buNone/>
            </a:pPr>
            <a:r>
              <a:rPr lang="en-US" dirty="0" smtClean="0">
                <a:solidFill>
                  <a:schemeClr val="accent1"/>
                </a:solidFill>
              </a:rPr>
              <a:t>2004-2015</a:t>
            </a:r>
          </a:p>
          <a:p>
            <a:pPr>
              <a:buFontTx/>
              <a:buNone/>
            </a:pPr>
            <a:endParaRPr lang="en-US" dirty="0" smtClean="0"/>
          </a:p>
          <a:p>
            <a:pPr>
              <a:buFontTx/>
              <a:buNone/>
            </a:pPr>
            <a:r>
              <a:rPr lang="en-US" dirty="0" smtClean="0"/>
              <a:t>34.5 million/</a:t>
            </a:r>
            <a:r>
              <a:rPr lang="en-US" dirty="0" err="1" smtClean="0"/>
              <a:t>yr</a:t>
            </a:r>
            <a:endParaRPr lang="en-US" dirty="0" smtClean="0"/>
          </a:p>
          <a:p>
            <a:pPr>
              <a:buFontTx/>
              <a:buNone/>
            </a:pPr>
            <a:endParaRPr lang="en-CA" sz="24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25" y="228600"/>
            <a:ext cx="8534400" cy="758825"/>
          </a:xfrm>
        </p:spPr>
        <p:txBody>
          <a:bodyPr>
            <a:normAutofit fontScale="90000"/>
          </a:bodyPr>
          <a:lstStyle/>
          <a:p>
            <a:pPr>
              <a:defRPr/>
            </a:pPr>
            <a:r>
              <a:rPr lang="en-CA" sz="2400" dirty="0" smtClean="0">
                <a:solidFill>
                  <a:schemeClr val="accent3"/>
                </a:solidFill>
              </a:rPr>
              <a:t>“</a:t>
            </a:r>
            <a:r>
              <a:rPr lang="en-CA" sz="2400" dirty="0" smtClean="0">
                <a:solidFill>
                  <a:schemeClr val="tx1"/>
                </a:solidFill>
              </a:rPr>
              <a:t>With half the population of developing regions without sanitation, the 2015 target appears to be out of reach”</a:t>
            </a:r>
            <a:endParaRPr lang="en-CA" sz="2400" dirty="0">
              <a:solidFill>
                <a:schemeClr val="tx1"/>
              </a:solidFill>
            </a:endParaRPr>
          </a:p>
        </p:txBody>
      </p:sp>
      <p:sp>
        <p:nvSpPr>
          <p:cNvPr id="3" name="Content Placeholder 2"/>
          <p:cNvSpPr>
            <a:spLocks noGrp="1"/>
          </p:cNvSpPr>
          <p:nvPr>
            <p:ph sz="half" idx="1"/>
          </p:nvPr>
        </p:nvSpPr>
        <p:spPr>
          <a:xfrm>
            <a:off x="301625" y="1371600"/>
            <a:ext cx="4038600" cy="4681538"/>
          </a:xfrm>
        </p:spPr>
        <p:txBody>
          <a:bodyPr>
            <a:normAutofit fontScale="77500" lnSpcReduction="20000"/>
          </a:bodyPr>
          <a:lstStyle/>
          <a:p>
            <a:pPr>
              <a:buFont typeface="Wingdings" pitchFamily="2" charset="2"/>
              <a:buNone/>
              <a:defRPr/>
            </a:pPr>
            <a:r>
              <a:rPr lang="en-CA" dirty="0" smtClean="0"/>
              <a:t>	</a:t>
            </a:r>
          </a:p>
          <a:p>
            <a:pPr>
              <a:buFont typeface="Wingdings" pitchFamily="2" charset="2"/>
              <a:buNone/>
              <a:defRPr/>
            </a:pPr>
            <a:endParaRPr lang="en-CA" sz="2600" dirty="0"/>
          </a:p>
          <a:p>
            <a:pPr>
              <a:buFont typeface="Wingdings" pitchFamily="2" charset="2"/>
              <a:buNone/>
              <a:defRPr/>
            </a:pPr>
            <a:r>
              <a:rPr lang="en-CA" sz="2600" dirty="0" smtClean="0"/>
              <a:t>	</a:t>
            </a:r>
            <a:r>
              <a:rPr lang="en-CA" dirty="0" smtClean="0"/>
              <a:t>At the current rate of progress, </a:t>
            </a:r>
            <a:r>
              <a:rPr lang="en-CA" b="1" dirty="0" smtClean="0">
                <a:solidFill>
                  <a:schemeClr val="accent2"/>
                </a:solidFill>
              </a:rPr>
              <a:t>the world will miss the target of halving the proportion of people without access to basic sanitation</a:t>
            </a:r>
            <a:r>
              <a:rPr lang="en-CA" dirty="0" smtClean="0"/>
              <a:t>. In 2008, an estimated 2.6 billion people around the world lacked access to an improved sanitation facility. If the trend continues, that number will grow to 2.7 billion by 2015. </a:t>
            </a:r>
            <a:endParaRPr lang="en-CA" dirty="0"/>
          </a:p>
        </p:txBody>
      </p:sp>
      <p:sp>
        <p:nvSpPr>
          <p:cNvPr id="4" name="Content Placeholder 3"/>
          <p:cNvSpPr>
            <a:spLocks noGrp="1"/>
          </p:cNvSpPr>
          <p:nvPr>
            <p:ph sz="half" idx="2"/>
          </p:nvPr>
        </p:nvSpPr>
        <p:spPr>
          <a:xfrm>
            <a:off x="4800600" y="1371600"/>
            <a:ext cx="4038600" cy="4681538"/>
          </a:xfrm>
        </p:spPr>
        <p:txBody>
          <a:bodyPr>
            <a:normAutofit fontScale="77500" lnSpcReduction="20000"/>
          </a:bodyPr>
          <a:lstStyle/>
          <a:p>
            <a:pPr>
              <a:buFont typeface="Wingdings" pitchFamily="2" charset="2"/>
              <a:buNone/>
              <a:defRPr/>
            </a:pPr>
            <a:r>
              <a:rPr lang="en-CA" dirty="0" smtClean="0"/>
              <a:t>	</a:t>
            </a:r>
          </a:p>
          <a:p>
            <a:pPr>
              <a:buFont typeface="Wingdings" pitchFamily="2" charset="2"/>
              <a:buNone/>
              <a:defRPr/>
            </a:pPr>
            <a:r>
              <a:rPr lang="en-CA" dirty="0" smtClean="0"/>
              <a:t>	</a:t>
            </a:r>
          </a:p>
          <a:p>
            <a:pPr>
              <a:buFont typeface="Wingdings" pitchFamily="2" charset="2"/>
              <a:buNone/>
              <a:defRPr/>
            </a:pPr>
            <a:r>
              <a:rPr lang="en-CA" dirty="0"/>
              <a:t>	</a:t>
            </a:r>
            <a:r>
              <a:rPr lang="en-CA" dirty="0" smtClean="0"/>
              <a:t>In 2008, 48 per cent of the population in developing regions were without basic sanitation. </a:t>
            </a:r>
            <a:r>
              <a:rPr lang="en-CA" b="1" dirty="0" smtClean="0">
                <a:solidFill>
                  <a:schemeClr val="accent2"/>
                </a:solidFill>
              </a:rPr>
              <a:t>The two regions facing the greatest challenges are sub-Saharan Africa and Southern Asia, where 69 per cent and 64 per cent of the population, respectively, lack access</a:t>
            </a:r>
            <a:r>
              <a:rPr lang="en-CA" dirty="0" smtClean="0"/>
              <a:t>. </a:t>
            </a:r>
          </a:p>
          <a:p>
            <a:pPr>
              <a:buFont typeface="Wingdings" pitchFamily="2" charset="2"/>
              <a:buNone/>
              <a:defRPr/>
            </a:pPr>
            <a:r>
              <a:rPr lang="en-CA" dirty="0" smtClean="0"/>
              <a:t>	</a:t>
            </a:r>
            <a:endParaRPr lang="en-CA"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54864" indent="0" eaLnBrk="1" fontAlgn="auto" hangingPunct="1">
              <a:spcAft>
                <a:spcPts val="0"/>
              </a:spcAft>
              <a:defRPr/>
            </a:pPr>
            <a:r>
              <a:rPr lang="en-CA" dirty="0" smtClean="0">
                <a:solidFill>
                  <a:schemeClr val="tx2">
                    <a:tint val="100000"/>
                    <a:shade val="90000"/>
                    <a:satMod val="250000"/>
                    <a:alpha val="100000"/>
                  </a:schemeClr>
                </a:solidFill>
              </a:rPr>
              <a:t> </a:t>
            </a:r>
            <a:r>
              <a:rPr lang="en-CA" dirty="0" smtClean="0">
                <a:solidFill>
                  <a:schemeClr val="accent1"/>
                </a:solidFill>
              </a:rPr>
              <a:t>Agriculture not aquaculture </a:t>
            </a:r>
            <a:endParaRPr lang="en-CA" dirty="0">
              <a:solidFill>
                <a:schemeClr val="accent1"/>
              </a:solidFill>
            </a:endParaRPr>
          </a:p>
        </p:txBody>
      </p:sp>
      <p:pic>
        <p:nvPicPr>
          <p:cNvPr id="55299" name="Content Placeholder 3" descr="09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177925" y="1646238"/>
            <a:ext cx="6788150" cy="4525962"/>
          </a:xfrm>
        </p:spPr>
      </p:pic>
    </p:spTree>
    <p:extLst>
      <p:ext uri="{BB962C8B-B14F-4D97-AF65-F5344CB8AC3E}">
        <p14:creationId xmlns:p14="http://schemas.microsoft.com/office/powerpoint/2010/main" val="32449700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defRPr/>
            </a:pPr>
            <a:r>
              <a:rPr lang="en-CA" dirty="0" smtClean="0">
                <a:solidFill>
                  <a:schemeClr val="accent1"/>
                </a:solidFill>
              </a:rPr>
              <a:t>Some Questions We Have in Common</a:t>
            </a:r>
            <a:endParaRPr lang="en-CA" dirty="0">
              <a:solidFill>
                <a:schemeClr val="accent1"/>
              </a:solidFill>
            </a:endParaRPr>
          </a:p>
        </p:txBody>
      </p:sp>
      <p:sp>
        <p:nvSpPr>
          <p:cNvPr id="17411" name="Content Placeholder 5"/>
          <p:cNvSpPr>
            <a:spLocks noGrp="1"/>
          </p:cNvSpPr>
          <p:nvPr>
            <p:ph idx="1"/>
          </p:nvPr>
        </p:nvSpPr>
        <p:spPr/>
        <p:txBody>
          <a:bodyPr/>
          <a:lstStyle/>
          <a:p>
            <a:pPr algn="ctr">
              <a:buFont typeface="Wingdings 2" pitchFamily="18" charset="2"/>
              <a:buNone/>
            </a:pPr>
            <a:r>
              <a:rPr lang="en-CA" sz="4000" dirty="0" smtClean="0"/>
              <a:t>Why is it </a:t>
            </a:r>
            <a:r>
              <a:rPr lang="en-CA" sz="4000" dirty="0" smtClean="0">
                <a:solidFill>
                  <a:schemeClr val="bg1"/>
                </a:solidFill>
              </a:rPr>
              <a:t>difficult</a:t>
            </a:r>
          </a:p>
          <a:p>
            <a:pPr algn="ctr">
              <a:buFont typeface="Wingdings 2" pitchFamily="18" charset="2"/>
              <a:buNone/>
            </a:pPr>
            <a:r>
              <a:rPr lang="en-CA" sz="4000" dirty="0" smtClean="0"/>
              <a:t> to change water law?</a:t>
            </a:r>
          </a:p>
          <a:p>
            <a:pPr algn="ctr">
              <a:buFont typeface="Wingdings 2" pitchFamily="18" charset="2"/>
              <a:buNone/>
            </a:pPr>
            <a:endParaRPr lang="en-CA" sz="4000" dirty="0" smtClean="0"/>
          </a:p>
          <a:p>
            <a:pPr algn="ctr">
              <a:buFont typeface="Wingdings 2" pitchFamily="18" charset="2"/>
              <a:buNone/>
            </a:pPr>
            <a:r>
              <a:rPr lang="en-CA" sz="4000" dirty="0" smtClean="0"/>
              <a:t>Why is it </a:t>
            </a:r>
            <a:r>
              <a:rPr lang="en-CA" sz="4000" dirty="0" smtClean="0">
                <a:solidFill>
                  <a:schemeClr val="bg1"/>
                </a:solidFill>
              </a:rPr>
              <a:t>possible</a:t>
            </a:r>
            <a:r>
              <a:rPr lang="en-CA" sz="4000" dirty="0" smtClean="0"/>
              <a:t> </a:t>
            </a:r>
          </a:p>
          <a:p>
            <a:pPr algn="ctr">
              <a:buFont typeface="Wingdings 2" pitchFamily="18" charset="2"/>
              <a:buNone/>
            </a:pPr>
            <a:r>
              <a:rPr lang="en-CA" sz="4000" dirty="0" smtClean="0"/>
              <a:t>to change water law?</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253536"/>
            <a:ext cx="8229600" cy="1143000"/>
          </a:xfrm>
        </p:spPr>
        <p:txBody>
          <a:bodyPr>
            <a:normAutofit fontScale="90000"/>
          </a:bodyPr>
          <a:lstStyle/>
          <a:p>
            <a:pPr marL="54864" indent="0" eaLnBrk="1" fontAlgn="auto" hangingPunct="1">
              <a:spcAft>
                <a:spcPts val="0"/>
              </a:spcAft>
              <a:defRPr/>
            </a:pPr>
            <a:r>
              <a:rPr lang="en-CA" dirty="0" smtClean="0">
                <a:solidFill>
                  <a:schemeClr val="tx2"/>
                </a:solidFill>
              </a:rPr>
              <a:t>1860s The Confederation Era:</a:t>
            </a:r>
            <a:br>
              <a:rPr lang="en-CA" dirty="0" smtClean="0">
                <a:solidFill>
                  <a:schemeClr val="tx2"/>
                </a:solidFill>
              </a:rPr>
            </a:br>
            <a:r>
              <a:rPr lang="en-CA" dirty="0" smtClean="0">
                <a:solidFill>
                  <a:schemeClr val="tx2"/>
                </a:solidFill>
              </a:rPr>
              <a:t>Fisheries Law and Water</a:t>
            </a:r>
            <a:endParaRPr lang="en-US" dirty="0" smtClean="0">
              <a:solidFill>
                <a:schemeClr val="tx2"/>
              </a:solidFill>
            </a:endParaRPr>
          </a:p>
        </p:txBody>
      </p:sp>
      <p:sp>
        <p:nvSpPr>
          <p:cNvPr id="36867" name="Rectangle 3"/>
          <p:cNvSpPr>
            <a:spLocks noGrp="1" noChangeArrowheads="1"/>
          </p:cNvSpPr>
          <p:nvPr>
            <p:ph idx="1"/>
          </p:nvPr>
        </p:nvSpPr>
        <p:spPr/>
        <p:txBody>
          <a:bodyPr/>
          <a:lstStyle/>
          <a:p>
            <a:pPr eaLnBrk="1" hangingPunct="1">
              <a:buFontTx/>
              <a:buNone/>
              <a:defRPr/>
            </a:pPr>
            <a:r>
              <a:rPr lang="en-CA" dirty="0" smtClean="0">
                <a:solidFill>
                  <a:schemeClr val="bg1"/>
                </a:solidFill>
              </a:rPr>
              <a:t>	</a:t>
            </a:r>
            <a:r>
              <a:rPr lang="en-CA" dirty="0" smtClean="0">
                <a:solidFill>
                  <a:schemeClr val="accent4"/>
                </a:solidFill>
              </a:rPr>
              <a:t>Lime, chemical substances or drugs, poisonous matter, (liquid or solid) dead or decaying fish, or any other deleterious substance, shall not be drawn into, or allowed to pass into, be left or remain in any water in any water frequented by …fish</a:t>
            </a:r>
          </a:p>
          <a:p>
            <a:pPr eaLnBrk="1" hangingPunct="1">
              <a:buFontTx/>
              <a:buNone/>
              <a:defRPr/>
            </a:pPr>
            <a:r>
              <a:rPr lang="en-CA" dirty="0" smtClean="0">
                <a:solidFill>
                  <a:schemeClr val="accent4"/>
                </a:solidFill>
              </a:rPr>
              <a:t>	Fisheries Act, 1868</a:t>
            </a:r>
            <a:endParaRPr lang="en-US" dirty="0" smtClean="0">
              <a:solidFill>
                <a:schemeClr val="accent4"/>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rmAutofit fontScale="90000"/>
          </a:bodyPr>
          <a:lstStyle/>
          <a:p>
            <a:pPr marL="54864" indent="0" eaLnBrk="1" fontAlgn="auto" hangingPunct="1">
              <a:spcAft>
                <a:spcPts val="0"/>
              </a:spcAft>
              <a:defRPr/>
            </a:pPr>
            <a:r>
              <a:rPr lang="en-US" dirty="0" smtClean="0">
                <a:solidFill>
                  <a:schemeClr val="tx2"/>
                </a:solidFill>
              </a:rPr>
              <a:t>1870s  </a:t>
            </a:r>
            <a:br>
              <a:rPr lang="en-US" dirty="0" smtClean="0">
                <a:solidFill>
                  <a:schemeClr val="tx2"/>
                </a:solidFill>
              </a:rPr>
            </a:br>
            <a:r>
              <a:rPr lang="en-US" dirty="0" smtClean="0">
                <a:solidFill>
                  <a:schemeClr val="tx2"/>
                </a:solidFill>
              </a:rPr>
              <a:t>The Lumber Trade</a:t>
            </a:r>
            <a:endParaRPr lang="en-CA" dirty="0" smtClean="0">
              <a:solidFill>
                <a:schemeClr val="tx2"/>
              </a:solidFill>
            </a:endParaRPr>
          </a:p>
        </p:txBody>
      </p:sp>
      <p:pic>
        <p:nvPicPr>
          <p:cNvPr id="20483" name="Picture 4" descr="Lumber Mill next to creek looking east"/>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685800" y="2928938"/>
            <a:ext cx="3521075" cy="2417762"/>
          </a:xfrm>
        </p:spPr>
      </p:pic>
      <p:sp>
        <p:nvSpPr>
          <p:cNvPr id="37892" name="Rectangle 3"/>
          <p:cNvSpPr>
            <a:spLocks noChangeArrowheads="1"/>
          </p:cNvSpPr>
          <p:nvPr/>
        </p:nvSpPr>
        <p:spPr bwMode="auto">
          <a:xfrm>
            <a:off x="4572000" y="1981200"/>
            <a:ext cx="4572000" cy="4401205"/>
          </a:xfrm>
          <a:prstGeom prst="rect">
            <a:avLst/>
          </a:prstGeom>
          <a:noFill/>
          <a:ln w="9525">
            <a:noFill/>
            <a:miter lim="800000"/>
            <a:headEnd/>
            <a:tailEnd/>
          </a:ln>
        </p:spPr>
        <p:txBody>
          <a:bodyPr>
            <a:spAutoFit/>
          </a:bodyPr>
          <a:lstStyle/>
          <a:p>
            <a:pPr>
              <a:defRPr/>
            </a:pPr>
            <a:r>
              <a:rPr lang="en-US" sz="2800" dirty="0">
                <a:solidFill>
                  <a:schemeClr val="accent4"/>
                </a:solidFill>
                <a:cs typeface="Times New Roman" pitchFamily="18" charset="0"/>
              </a:rPr>
              <a:t>“…no owner nor tenant of any saw-mill, nor any workman therein, nor other person or persons whosoever, shall throw </a:t>
            </a:r>
            <a:r>
              <a:rPr lang="en-US" sz="2800" dirty="0" smtClean="0">
                <a:solidFill>
                  <a:schemeClr val="accent4"/>
                </a:solidFill>
                <a:cs typeface="Times New Roman" pitchFamily="18" charset="0"/>
              </a:rPr>
              <a:t>…any </a:t>
            </a:r>
            <a:r>
              <a:rPr lang="en-US" sz="2800" dirty="0">
                <a:solidFill>
                  <a:schemeClr val="accent4"/>
                </a:solidFill>
                <a:cs typeface="Times New Roman" pitchFamily="18" charset="0"/>
              </a:rPr>
              <a:t>sawdust, edgings, slabs, bark or rubbish </a:t>
            </a:r>
            <a:r>
              <a:rPr lang="en-US" sz="2800" dirty="0" smtClean="0">
                <a:solidFill>
                  <a:schemeClr val="accent4"/>
                </a:solidFill>
                <a:cs typeface="Times New Roman" pitchFamily="18" charset="0"/>
              </a:rPr>
              <a:t>…into </a:t>
            </a:r>
            <a:r>
              <a:rPr lang="en-US" sz="2800" dirty="0">
                <a:solidFill>
                  <a:schemeClr val="accent4"/>
                </a:solidFill>
                <a:cs typeface="Times New Roman" pitchFamily="18" charset="0"/>
              </a:rPr>
              <a:t>any navigable stream or river.”</a:t>
            </a:r>
            <a:r>
              <a:rPr lang="en-CA" sz="2800" dirty="0">
                <a:solidFill>
                  <a:schemeClr val="accent4"/>
                </a:solidFill>
              </a:rPr>
              <a:t> </a:t>
            </a:r>
            <a:endParaRPr lang="en-US" sz="2800" dirty="0">
              <a:solidFill>
                <a:schemeClr val="accent4"/>
              </a:solidFill>
            </a:endParaRPr>
          </a:p>
          <a:p>
            <a:pPr>
              <a:defRPr/>
            </a:pPr>
            <a:endParaRPr lang="en-US" sz="2000" dirty="0">
              <a:solidFill>
                <a:schemeClr val="accent4"/>
              </a:solidFill>
            </a:endParaRPr>
          </a:p>
          <a:p>
            <a:pPr>
              <a:defRPr/>
            </a:pPr>
            <a:r>
              <a:rPr lang="en-US" sz="1800" i="1" dirty="0">
                <a:solidFill>
                  <a:schemeClr val="accent4"/>
                </a:solidFill>
                <a:cs typeface="Times New Roman" pitchFamily="18" charset="0"/>
              </a:rPr>
              <a:t>An Act for the better protection of Navigable Steams and Rivers, </a:t>
            </a:r>
            <a:r>
              <a:rPr lang="en-US" sz="1800" dirty="0">
                <a:solidFill>
                  <a:schemeClr val="accent4"/>
                </a:solidFill>
                <a:cs typeface="Times New Roman" pitchFamily="18" charset="0"/>
              </a:rPr>
              <a:t>S.C. 1873, c. 65, s. 1</a:t>
            </a:r>
            <a:r>
              <a:rPr lang="en-CA" sz="1800" dirty="0">
                <a:solidFill>
                  <a:schemeClr val="accent4"/>
                </a:solidFill>
              </a:rPr>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p:cNvSpPr>
            <a:spLocks noGrp="1" noChangeArrowheads="1"/>
          </p:cNvSpPr>
          <p:nvPr>
            <p:ph type="title"/>
          </p:nvPr>
        </p:nvSpPr>
        <p:spPr>
          <a:xfrm>
            <a:off x="457200" y="253536"/>
            <a:ext cx="8229600" cy="1143000"/>
          </a:xfrm>
        </p:spPr>
        <p:txBody>
          <a:bodyPr>
            <a:normAutofit fontScale="90000"/>
          </a:bodyPr>
          <a:lstStyle/>
          <a:p>
            <a:pPr marL="54864" indent="0" eaLnBrk="1" fontAlgn="auto" hangingPunct="1">
              <a:spcAft>
                <a:spcPts val="0"/>
              </a:spcAft>
              <a:defRPr/>
            </a:pPr>
            <a:r>
              <a:rPr lang="en-US" dirty="0" smtClean="0">
                <a:solidFill>
                  <a:schemeClr val="tx2"/>
                </a:solidFill>
              </a:rPr>
              <a:t>1870s</a:t>
            </a:r>
            <a:br>
              <a:rPr lang="en-US" dirty="0" smtClean="0">
                <a:solidFill>
                  <a:schemeClr val="tx2"/>
                </a:solidFill>
              </a:rPr>
            </a:br>
            <a:r>
              <a:rPr lang="en-US" dirty="0" smtClean="0">
                <a:solidFill>
                  <a:schemeClr val="tx2"/>
                </a:solidFill>
              </a:rPr>
              <a:t>Municipal Waterworks</a:t>
            </a:r>
          </a:p>
        </p:txBody>
      </p:sp>
      <p:pic>
        <p:nvPicPr>
          <p:cNvPr id="21507" name="Picture 6" descr="IMG_060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027363" y="1852613"/>
            <a:ext cx="3089275" cy="4114800"/>
          </a:xfr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title"/>
          </p:nvPr>
        </p:nvSpPr>
        <p:spPr/>
        <p:txBody>
          <a:bodyPr>
            <a:normAutofit fontScale="90000"/>
          </a:bodyPr>
          <a:lstStyle/>
          <a:p>
            <a:pPr marL="54864" indent="0" eaLnBrk="1" fontAlgn="auto" hangingPunct="1">
              <a:spcAft>
                <a:spcPts val="0"/>
              </a:spcAft>
              <a:defRPr/>
            </a:pPr>
            <a:r>
              <a:rPr lang="en-US" sz="4000" dirty="0" smtClean="0">
                <a:solidFill>
                  <a:schemeClr val="tx2"/>
                </a:solidFill>
              </a:rPr>
              <a:t>1880s </a:t>
            </a:r>
            <a:br>
              <a:rPr lang="en-US" sz="4000" dirty="0" smtClean="0">
                <a:solidFill>
                  <a:schemeClr val="tx2"/>
                </a:solidFill>
              </a:rPr>
            </a:br>
            <a:r>
              <a:rPr lang="en-US" sz="4000" dirty="0" smtClean="0">
                <a:solidFill>
                  <a:schemeClr val="tx2"/>
                </a:solidFill>
              </a:rPr>
              <a:t>Intergovernmental  Disputes </a:t>
            </a:r>
          </a:p>
        </p:txBody>
      </p:sp>
      <p:sp>
        <p:nvSpPr>
          <p:cNvPr id="39939" name="Rectangle 5"/>
          <p:cNvSpPr>
            <a:spLocks noGrp="1" noChangeArrowheads="1"/>
          </p:cNvSpPr>
          <p:nvPr>
            <p:ph type="body" sz="half" idx="1"/>
          </p:nvPr>
        </p:nvSpPr>
        <p:spPr/>
        <p:txBody>
          <a:bodyPr/>
          <a:lstStyle/>
          <a:p>
            <a:pPr eaLnBrk="1" hangingPunct="1">
              <a:buFontTx/>
              <a:buNone/>
              <a:defRPr/>
            </a:pPr>
            <a:r>
              <a:rPr lang="en-US" dirty="0" smtClean="0">
                <a:solidFill>
                  <a:schemeClr val="bg1"/>
                </a:solidFill>
              </a:rPr>
              <a:t>	</a:t>
            </a:r>
          </a:p>
          <a:p>
            <a:pPr eaLnBrk="1" hangingPunct="1">
              <a:defRPr/>
            </a:pPr>
            <a:endParaRPr lang="en-US" dirty="0" smtClean="0">
              <a:solidFill>
                <a:schemeClr val="bg1"/>
              </a:solidFill>
            </a:endParaRPr>
          </a:p>
          <a:p>
            <a:pPr algn="ctr" eaLnBrk="1" hangingPunct="1">
              <a:buFontTx/>
              <a:buNone/>
              <a:defRPr/>
            </a:pPr>
            <a:r>
              <a:rPr lang="en-US" dirty="0" smtClean="0">
                <a:solidFill>
                  <a:schemeClr val="bg1"/>
                </a:solidFill>
              </a:rPr>
              <a:t>	</a:t>
            </a:r>
            <a:r>
              <a:rPr lang="en-US" dirty="0" smtClean="0">
                <a:solidFill>
                  <a:schemeClr val="accent4"/>
                </a:solidFill>
              </a:rPr>
              <a:t>The Rivers and Streams Act</a:t>
            </a:r>
          </a:p>
          <a:p>
            <a:pPr algn="ctr" eaLnBrk="1" hangingPunct="1">
              <a:buFontTx/>
              <a:buNone/>
              <a:defRPr/>
            </a:pPr>
            <a:r>
              <a:rPr lang="en-US" dirty="0" smtClean="0">
                <a:solidFill>
                  <a:schemeClr val="accent4"/>
                </a:solidFill>
              </a:rPr>
              <a:t>	Controversy</a:t>
            </a:r>
          </a:p>
        </p:txBody>
      </p:sp>
      <p:pic>
        <p:nvPicPr>
          <p:cNvPr id="22532" name="Picture 8" descr="JaMAC"/>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4427538" y="1916113"/>
            <a:ext cx="2043112" cy="2881312"/>
          </a:xfrm>
          <a:noFill/>
        </p:spPr>
      </p:pic>
      <p:pic>
        <p:nvPicPr>
          <p:cNvPr id="22533" name="Picture 9" descr="mowat"/>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6651625" y="3357563"/>
            <a:ext cx="2085975" cy="2592387"/>
          </a:xfr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928662" y="642918"/>
            <a:ext cx="7772400" cy="1143000"/>
          </a:xfrm>
        </p:spPr>
        <p:txBody>
          <a:bodyPr>
            <a:noAutofit/>
          </a:bodyPr>
          <a:lstStyle/>
          <a:p>
            <a:pPr marL="54864" indent="0" eaLnBrk="1" fontAlgn="auto" hangingPunct="1">
              <a:spcAft>
                <a:spcPts val="0"/>
              </a:spcAft>
              <a:defRPr/>
            </a:pPr>
            <a:r>
              <a:rPr lang="en-US" sz="3600" dirty="0" smtClean="0">
                <a:solidFill>
                  <a:schemeClr val="tx2"/>
                </a:solidFill>
                <a:cs typeface="Times New Roman" pitchFamily="18" charset="0"/>
              </a:rPr>
              <a:t>1890s </a:t>
            </a:r>
            <a:br>
              <a:rPr lang="en-US" sz="3600" dirty="0" smtClean="0">
                <a:solidFill>
                  <a:schemeClr val="tx2"/>
                </a:solidFill>
                <a:cs typeface="Times New Roman" pitchFamily="18" charset="0"/>
              </a:rPr>
            </a:br>
            <a:r>
              <a:rPr lang="en-US" sz="3600" dirty="0" smtClean="0">
                <a:solidFill>
                  <a:schemeClr val="tx2"/>
                </a:solidFill>
                <a:cs typeface="Times New Roman" pitchFamily="18" charset="0"/>
              </a:rPr>
              <a:t>Irrigation </a:t>
            </a:r>
            <a:r>
              <a:rPr lang="en-US" sz="3600" dirty="0" smtClean="0">
                <a:solidFill>
                  <a:schemeClr val="tx2"/>
                </a:solidFill>
                <a:cs typeface="Times New Roman" pitchFamily="18" charset="0"/>
              </a:rPr>
              <a:t>and Western </a:t>
            </a:r>
            <a:r>
              <a:rPr lang="en-US" sz="3600" dirty="0" smtClean="0">
                <a:solidFill>
                  <a:schemeClr val="tx2"/>
                </a:solidFill>
                <a:cs typeface="Times New Roman" pitchFamily="18" charset="0"/>
              </a:rPr>
              <a:t>Water Law</a:t>
            </a:r>
            <a:endParaRPr lang="en-CA" sz="3600" dirty="0" smtClean="0">
              <a:solidFill>
                <a:schemeClr val="tx2"/>
              </a:solidFill>
            </a:endParaRPr>
          </a:p>
        </p:txBody>
      </p:sp>
      <p:pic>
        <p:nvPicPr>
          <p:cNvPr id="23555" name="Picture 6" descr="early Sask farm"/>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1071563" y="2286000"/>
            <a:ext cx="3351212" cy="2357438"/>
          </a:xfrm>
        </p:spPr>
      </p:pic>
      <p:sp>
        <p:nvSpPr>
          <p:cNvPr id="41988" name="Rectangle 5"/>
          <p:cNvSpPr>
            <a:spLocks noChangeArrowheads="1"/>
          </p:cNvSpPr>
          <p:nvPr/>
        </p:nvSpPr>
        <p:spPr bwMode="auto">
          <a:xfrm>
            <a:off x="4572000" y="1981200"/>
            <a:ext cx="4572000" cy="3490186"/>
          </a:xfrm>
          <a:prstGeom prst="rect">
            <a:avLst/>
          </a:prstGeom>
          <a:noFill/>
          <a:ln w="9525">
            <a:noFill/>
            <a:miter lim="800000"/>
            <a:headEnd/>
            <a:tailEnd/>
          </a:ln>
        </p:spPr>
        <p:txBody>
          <a:bodyPr>
            <a:spAutoFit/>
          </a:bodyPr>
          <a:lstStyle/>
          <a:p>
            <a:pPr>
              <a:spcBef>
                <a:spcPct val="20000"/>
              </a:spcBef>
              <a:defRPr/>
            </a:pPr>
            <a:r>
              <a:rPr lang="en-US" sz="2400" dirty="0">
                <a:solidFill>
                  <a:schemeClr val="accent4"/>
                </a:solidFill>
              </a:rPr>
              <a:t>“The property in and the right to the use of all the water at any time in any river, stream, watercourse, lake, creek, ravine, canon, lagoon, swamp, marsh </a:t>
            </a:r>
            <a:r>
              <a:rPr lang="en-US" sz="2400" dirty="0" smtClean="0">
                <a:solidFill>
                  <a:schemeClr val="accent4"/>
                </a:solidFill>
              </a:rPr>
              <a:t>…shall</a:t>
            </a:r>
            <a:r>
              <a:rPr lang="en-US" sz="2400" dirty="0">
                <a:solidFill>
                  <a:schemeClr val="accent4"/>
                </a:solidFill>
              </a:rPr>
              <a:t>, for the purposes of this Act, be deemed to be vested in the Crown…”</a:t>
            </a:r>
          </a:p>
          <a:p>
            <a:pPr>
              <a:spcBef>
                <a:spcPct val="20000"/>
              </a:spcBef>
              <a:defRPr/>
            </a:pPr>
            <a:r>
              <a:rPr lang="en-US" sz="2400" i="1" dirty="0">
                <a:solidFill>
                  <a:schemeClr val="accent4"/>
                </a:solidFill>
                <a:cs typeface="Times New Roman" pitchFamily="18" charset="0"/>
              </a:rPr>
              <a:t>North-West Irrigation Act</a:t>
            </a:r>
            <a:r>
              <a:rPr lang="en-US" sz="2400" dirty="0">
                <a:solidFill>
                  <a:schemeClr val="accent4"/>
                </a:solidFill>
                <a:cs typeface="Times New Roman" pitchFamily="18" charset="0"/>
              </a:rPr>
              <a:t>, S.C. 1894, </a:t>
            </a:r>
            <a:r>
              <a:rPr lang="en-US" sz="2400" dirty="0">
                <a:solidFill>
                  <a:schemeClr val="accent4"/>
                </a:solidFill>
              </a:rPr>
              <a:t>s. 4</a:t>
            </a:r>
            <a:endParaRPr lang="en-CA" sz="2400" dirty="0">
              <a:solidFill>
                <a:schemeClr val="accent4"/>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85800" y="428625"/>
            <a:ext cx="7772400" cy="1143000"/>
          </a:xfrm>
        </p:spPr>
        <p:txBody>
          <a:bodyPr>
            <a:normAutofit fontScale="90000"/>
          </a:bodyPr>
          <a:lstStyle/>
          <a:p>
            <a:pPr marL="54864" indent="0" eaLnBrk="1" fontAlgn="auto" hangingPunct="1">
              <a:spcAft>
                <a:spcPts val="0"/>
              </a:spcAft>
              <a:defRPr/>
            </a:pPr>
            <a:r>
              <a:rPr lang="en-US" dirty="0" smtClean="0">
                <a:solidFill>
                  <a:schemeClr val="tx2"/>
                </a:solidFill>
                <a:cs typeface="Times New Roman" pitchFamily="18" charset="0"/>
              </a:rPr>
              <a:t>1900s </a:t>
            </a:r>
            <a:br>
              <a:rPr lang="en-US" dirty="0" smtClean="0">
                <a:solidFill>
                  <a:schemeClr val="tx2"/>
                </a:solidFill>
                <a:cs typeface="Times New Roman" pitchFamily="18" charset="0"/>
              </a:rPr>
            </a:br>
            <a:r>
              <a:rPr lang="en-US" dirty="0" smtClean="0">
                <a:solidFill>
                  <a:schemeClr val="tx2"/>
                </a:solidFill>
                <a:cs typeface="Times New Roman" pitchFamily="18" charset="0"/>
              </a:rPr>
              <a:t>International Waters</a:t>
            </a:r>
            <a:endParaRPr lang="en-CA" dirty="0" smtClean="0">
              <a:solidFill>
                <a:schemeClr val="tx2"/>
              </a:solidFill>
            </a:endParaRPr>
          </a:p>
        </p:txBody>
      </p:sp>
      <p:pic>
        <p:nvPicPr>
          <p:cNvPr id="25603" name="Picture 5" descr="Milk River"/>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785813" y="1785938"/>
            <a:ext cx="3059112" cy="4433887"/>
          </a:xfrm>
        </p:spPr>
      </p:pic>
      <p:sp>
        <p:nvSpPr>
          <p:cNvPr id="44036" name="Rectangle 6"/>
          <p:cNvSpPr>
            <a:spLocks noChangeArrowheads="1"/>
          </p:cNvSpPr>
          <p:nvPr/>
        </p:nvSpPr>
        <p:spPr bwMode="auto">
          <a:xfrm>
            <a:off x="4191000" y="1714500"/>
            <a:ext cx="4800600" cy="4708525"/>
          </a:xfrm>
          <a:prstGeom prst="rect">
            <a:avLst/>
          </a:prstGeom>
          <a:noFill/>
          <a:ln w="9525">
            <a:noFill/>
            <a:miter lim="800000"/>
            <a:headEnd/>
            <a:tailEnd/>
          </a:ln>
        </p:spPr>
        <p:txBody>
          <a:bodyPr>
            <a:spAutoFit/>
          </a:bodyPr>
          <a:lstStyle/>
          <a:p>
            <a:pPr>
              <a:defRPr/>
            </a:pPr>
            <a:r>
              <a:rPr lang="en-CA" sz="2800" dirty="0">
                <a:solidFill>
                  <a:schemeClr val="accent4"/>
                </a:solidFill>
                <a:cs typeface="Times New Roman" pitchFamily="18" charset="0"/>
              </a:rPr>
              <a:t>The United States of America and … Great Britain</a:t>
            </a:r>
            <a:r>
              <a:rPr lang="en-US" sz="2800" dirty="0">
                <a:solidFill>
                  <a:schemeClr val="accent4"/>
                </a:solidFill>
                <a:cs typeface="Times New Roman" pitchFamily="18" charset="0"/>
              </a:rPr>
              <a:t>…</a:t>
            </a:r>
            <a:r>
              <a:rPr lang="en-CA" sz="2800" dirty="0">
                <a:solidFill>
                  <a:schemeClr val="accent4"/>
                </a:solidFill>
                <a:cs typeface="Times New Roman" pitchFamily="18" charset="0"/>
              </a:rPr>
              <a:t> to prevent disputes regarding the use of boundary waters …between the United States and the Dominion of Canada ...along their common frontier… have resolved to conclude a treaty </a:t>
            </a:r>
            <a:r>
              <a:rPr lang="en-US" sz="2800" dirty="0">
                <a:solidFill>
                  <a:schemeClr val="accent4"/>
                </a:solidFill>
                <a:cs typeface="Times New Roman" pitchFamily="18" charset="0"/>
              </a:rPr>
              <a:t>…</a:t>
            </a:r>
          </a:p>
          <a:p>
            <a:pPr>
              <a:defRPr/>
            </a:pPr>
            <a:endParaRPr lang="en-US" sz="2400" dirty="0">
              <a:solidFill>
                <a:schemeClr val="accent4"/>
              </a:solidFill>
              <a:cs typeface="Times New Roman" pitchFamily="18" charset="0"/>
            </a:endParaRPr>
          </a:p>
          <a:p>
            <a:pPr>
              <a:defRPr/>
            </a:pPr>
            <a:r>
              <a:rPr lang="en-US" sz="2400" dirty="0">
                <a:solidFill>
                  <a:schemeClr val="accent4"/>
                </a:solidFill>
                <a:cs typeface="Times New Roman" pitchFamily="18" charset="0"/>
              </a:rPr>
              <a:t>1909  Boundary Waters Treaty</a:t>
            </a:r>
            <a:endParaRPr lang="en-CA" sz="2400" dirty="0">
              <a:solidFill>
                <a:schemeClr val="accent4"/>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Grp="1" noChangeArrowheads="1"/>
          </p:cNvSpPr>
          <p:nvPr>
            <p:ph type="title"/>
          </p:nvPr>
        </p:nvSpPr>
        <p:spPr>
          <a:xfrm>
            <a:off x="457200" y="253536"/>
            <a:ext cx="8229600" cy="1143000"/>
          </a:xfrm>
        </p:spPr>
        <p:txBody>
          <a:bodyPr>
            <a:normAutofit fontScale="90000"/>
          </a:bodyPr>
          <a:lstStyle/>
          <a:p>
            <a:pPr marL="54864" indent="0" eaLnBrk="1" fontAlgn="auto" hangingPunct="1">
              <a:spcAft>
                <a:spcPts val="0"/>
              </a:spcAft>
              <a:defRPr/>
            </a:pPr>
            <a:r>
              <a:rPr lang="en-US" dirty="0" smtClean="0">
                <a:solidFill>
                  <a:schemeClr val="tx2"/>
                </a:solidFill>
              </a:rPr>
              <a:t>1900s </a:t>
            </a:r>
            <a:br>
              <a:rPr lang="en-US" dirty="0" smtClean="0">
                <a:solidFill>
                  <a:schemeClr val="tx2"/>
                </a:solidFill>
              </a:rPr>
            </a:br>
            <a:r>
              <a:rPr lang="en-US" dirty="0" smtClean="0">
                <a:solidFill>
                  <a:schemeClr val="tx2"/>
                </a:solidFill>
              </a:rPr>
              <a:t>Sewerage </a:t>
            </a:r>
            <a:endParaRPr lang="en-US" dirty="0" smtClean="0">
              <a:solidFill>
                <a:schemeClr val="tx2"/>
              </a:solidFill>
            </a:endParaRPr>
          </a:p>
        </p:txBody>
      </p:sp>
      <p:pic>
        <p:nvPicPr>
          <p:cNvPr id="26627" name="Picture 6" descr="IMG_059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828800" y="1852613"/>
            <a:ext cx="5486400" cy="4114800"/>
          </a:xfr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normAutofit fontScale="90000"/>
          </a:bodyPr>
          <a:lstStyle/>
          <a:p>
            <a:pPr marL="54864" indent="0" eaLnBrk="1" fontAlgn="auto" hangingPunct="1">
              <a:spcAft>
                <a:spcPts val="0"/>
              </a:spcAft>
              <a:defRPr/>
            </a:pPr>
            <a:r>
              <a:rPr lang="en-US" dirty="0" smtClean="0">
                <a:solidFill>
                  <a:schemeClr val="tx2"/>
                </a:solidFill>
                <a:cs typeface="Times New Roman" pitchFamily="18" charset="0"/>
              </a:rPr>
              <a:t>1910s </a:t>
            </a:r>
            <a:br>
              <a:rPr lang="en-US" dirty="0" smtClean="0">
                <a:solidFill>
                  <a:schemeClr val="tx2"/>
                </a:solidFill>
                <a:cs typeface="Times New Roman" pitchFamily="18" charset="0"/>
              </a:rPr>
            </a:br>
            <a:r>
              <a:rPr lang="en-US" dirty="0" smtClean="0">
                <a:solidFill>
                  <a:schemeClr val="tx2"/>
                </a:solidFill>
                <a:cs typeface="Times New Roman" pitchFamily="18" charset="0"/>
              </a:rPr>
              <a:t>The (First)Conservation Era</a:t>
            </a:r>
            <a:endParaRPr lang="en-CA" dirty="0" smtClean="0">
              <a:solidFill>
                <a:schemeClr val="tx2"/>
              </a:solidFill>
            </a:endParaRPr>
          </a:p>
        </p:txBody>
      </p:sp>
      <p:pic>
        <p:nvPicPr>
          <p:cNvPr id="27651" name="Picture 5" descr="sift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75" y="1928813"/>
            <a:ext cx="2084388"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Picture 6" descr="Wil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14500" y="3929063"/>
            <a:ext cx="2557463" cy="236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5" name="Rectangle 7"/>
          <p:cNvSpPr>
            <a:spLocks noChangeArrowheads="1"/>
          </p:cNvSpPr>
          <p:nvPr/>
        </p:nvSpPr>
        <p:spPr bwMode="auto">
          <a:xfrm>
            <a:off x="4724400" y="1928813"/>
            <a:ext cx="4267200" cy="3540125"/>
          </a:xfrm>
          <a:prstGeom prst="rect">
            <a:avLst/>
          </a:prstGeom>
          <a:noFill/>
          <a:ln w="9525">
            <a:noFill/>
            <a:miter lim="800000"/>
            <a:headEnd/>
            <a:tailEnd/>
          </a:ln>
        </p:spPr>
        <p:txBody>
          <a:bodyPr>
            <a:spAutoFit/>
          </a:bodyPr>
          <a:lstStyle/>
          <a:p>
            <a:pPr>
              <a:defRPr/>
            </a:pPr>
            <a:r>
              <a:rPr lang="en-CA" sz="2800">
                <a:solidFill>
                  <a:schemeClr val="accent4"/>
                </a:solidFill>
                <a:cs typeface="Arial" charset="0"/>
              </a:rPr>
              <a:t>Each generation is entitled to the interest on the natural capital, but the principal should be handed on unimpaired.</a:t>
            </a:r>
            <a:br>
              <a:rPr lang="en-CA" sz="2800">
                <a:solidFill>
                  <a:schemeClr val="accent4"/>
                </a:solidFill>
                <a:cs typeface="Arial" charset="0"/>
              </a:rPr>
            </a:br>
            <a:endParaRPr lang="en-US" sz="2800">
              <a:solidFill>
                <a:schemeClr val="accent4"/>
              </a:solidFill>
              <a:cs typeface="Arial" charset="0"/>
            </a:endParaRPr>
          </a:p>
          <a:p>
            <a:pPr>
              <a:defRPr/>
            </a:pPr>
            <a:r>
              <a:rPr lang="en-CA" sz="2800" i="1">
                <a:solidFill>
                  <a:schemeClr val="accent4"/>
                </a:solidFill>
                <a:cs typeface="Arial" charset="0"/>
              </a:rPr>
              <a:t>Canada's Commission on Conservation (in 1915)</a:t>
            </a:r>
            <a:r>
              <a:rPr lang="en-CA" sz="2800">
                <a:solidFill>
                  <a:schemeClr val="accent4"/>
                </a:solidFill>
              </a:rPr>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457200" y="253536"/>
            <a:ext cx="8229600" cy="1143000"/>
          </a:xfrm>
        </p:spPr>
        <p:txBody>
          <a:bodyPr>
            <a:normAutofit fontScale="90000"/>
          </a:bodyPr>
          <a:lstStyle/>
          <a:p>
            <a:pPr marL="54864" indent="0" eaLnBrk="1" fontAlgn="auto" hangingPunct="1">
              <a:spcAft>
                <a:spcPts val="0"/>
              </a:spcAft>
              <a:defRPr/>
            </a:pPr>
            <a:r>
              <a:rPr lang="en-CA" dirty="0" smtClean="0">
                <a:solidFill>
                  <a:schemeClr val="tx2"/>
                </a:solidFill>
              </a:rPr>
              <a:t>1920s </a:t>
            </a:r>
            <a:br>
              <a:rPr lang="en-CA" dirty="0" smtClean="0">
                <a:solidFill>
                  <a:schemeClr val="tx2"/>
                </a:solidFill>
              </a:rPr>
            </a:br>
            <a:r>
              <a:rPr lang="en-CA" dirty="0" smtClean="0">
                <a:solidFill>
                  <a:schemeClr val="tx2"/>
                </a:solidFill>
              </a:rPr>
              <a:t>Pollution and the Courts</a:t>
            </a:r>
          </a:p>
        </p:txBody>
      </p:sp>
      <p:sp>
        <p:nvSpPr>
          <p:cNvPr id="48131" name="Content Placeholder 2"/>
          <p:cNvSpPr>
            <a:spLocks noGrp="1"/>
          </p:cNvSpPr>
          <p:nvPr>
            <p:ph idx="1"/>
          </p:nvPr>
        </p:nvSpPr>
        <p:spPr/>
        <p:txBody>
          <a:bodyPr/>
          <a:lstStyle/>
          <a:p>
            <a:pPr algn="ctr" eaLnBrk="1" hangingPunct="1">
              <a:buFontTx/>
              <a:buNone/>
              <a:defRPr/>
            </a:pPr>
            <a:endParaRPr lang="en-US" sz="3600" dirty="0" smtClean="0">
              <a:solidFill>
                <a:schemeClr val="bg1"/>
              </a:solidFill>
            </a:endParaRPr>
          </a:p>
          <a:p>
            <a:pPr algn="ctr" eaLnBrk="1" hangingPunct="1">
              <a:buFontTx/>
              <a:buNone/>
              <a:defRPr/>
            </a:pPr>
            <a:endParaRPr lang="en-US" sz="3600" dirty="0" smtClean="0">
              <a:solidFill>
                <a:schemeClr val="bg1"/>
              </a:solidFill>
            </a:endParaRPr>
          </a:p>
          <a:p>
            <a:pPr algn="ctr" eaLnBrk="1" hangingPunct="1">
              <a:buFontTx/>
              <a:buNone/>
              <a:defRPr/>
            </a:pPr>
            <a:r>
              <a:rPr lang="en-US" sz="3600" dirty="0" smtClean="0">
                <a:solidFill>
                  <a:schemeClr val="accent4"/>
                </a:solidFill>
              </a:rPr>
              <a:t>“Pollution is always unlawful and, in itself, constitutes a nuisance.” </a:t>
            </a:r>
          </a:p>
          <a:p>
            <a:pPr algn="ctr" eaLnBrk="1" hangingPunct="1">
              <a:buFontTx/>
              <a:buNone/>
              <a:defRPr/>
            </a:pPr>
            <a:endParaRPr lang="en-US" dirty="0" smtClean="0">
              <a:solidFill>
                <a:schemeClr val="accent4"/>
              </a:solidFill>
            </a:endParaRPr>
          </a:p>
          <a:p>
            <a:pPr algn="ctr" eaLnBrk="1" hangingPunct="1">
              <a:buFontTx/>
              <a:buNone/>
              <a:defRPr/>
            </a:pPr>
            <a:r>
              <a:rPr lang="en-US" dirty="0" smtClean="0">
                <a:solidFill>
                  <a:schemeClr val="accent4"/>
                </a:solidFill>
              </a:rPr>
              <a:t>Supreme Court of Canada, 1928 </a:t>
            </a:r>
            <a:endParaRPr lang="en-CA" dirty="0" smtClean="0">
              <a:solidFill>
                <a:schemeClr val="accent4"/>
              </a:solidFill>
            </a:endParaRPr>
          </a:p>
          <a:p>
            <a:pPr eaLnBrk="1" hangingPunct="1">
              <a:defRPr/>
            </a:pPr>
            <a:endParaRPr lang="en-CA"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609600" y="0"/>
            <a:ext cx="7772400" cy="1143000"/>
          </a:xfrm>
        </p:spPr>
        <p:txBody>
          <a:bodyPr>
            <a:noAutofit/>
          </a:bodyPr>
          <a:lstStyle/>
          <a:p>
            <a:pPr marL="54864" indent="0" eaLnBrk="1" fontAlgn="auto" hangingPunct="1">
              <a:spcAft>
                <a:spcPts val="0"/>
              </a:spcAft>
              <a:defRPr/>
            </a:pPr>
            <a:r>
              <a:rPr lang="en-US" sz="3600" dirty="0" smtClean="0">
                <a:solidFill>
                  <a:schemeClr val="tx2"/>
                </a:solidFill>
                <a:cs typeface="Times New Roman" pitchFamily="18" charset="0"/>
              </a:rPr>
              <a:t>1930s </a:t>
            </a:r>
            <a:br>
              <a:rPr lang="en-US" sz="3600" dirty="0" smtClean="0">
                <a:solidFill>
                  <a:schemeClr val="tx2"/>
                </a:solidFill>
                <a:cs typeface="Times New Roman" pitchFamily="18" charset="0"/>
              </a:rPr>
            </a:br>
            <a:r>
              <a:rPr lang="en-US" sz="3600" dirty="0" smtClean="0">
                <a:solidFill>
                  <a:schemeClr val="tx2"/>
                </a:solidFill>
                <a:cs typeface="Times New Roman" pitchFamily="18" charset="0"/>
              </a:rPr>
              <a:t>Water and Security</a:t>
            </a:r>
            <a:endParaRPr lang="en-CA" sz="3600" dirty="0" smtClean="0">
              <a:solidFill>
                <a:schemeClr val="tx2"/>
              </a:solidFill>
            </a:endParaRPr>
          </a:p>
        </p:txBody>
      </p:sp>
      <p:pic>
        <p:nvPicPr>
          <p:cNvPr id="30723" name="Picture 5" descr="dustbowl2"/>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395536" y="1844824"/>
            <a:ext cx="3495675" cy="2686050"/>
          </a:xfrm>
        </p:spPr>
      </p:pic>
      <p:sp>
        <p:nvSpPr>
          <p:cNvPr id="49156" name="Rectangle 7"/>
          <p:cNvSpPr>
            <a:spLocks noChangeArrowheads="1"/>
          </p:cNvSpPr>
          <p:nvPr/>
        </p:nvSpPr>
        <p:spPr bwMode="auto">
          <a:xfrm>
            <a:off x="4572000" y="1000125"/>
            <a:ext cx="4419600" cy="5694363"/>
          </a:xfrm>
          <a:prstGeom prst="rect">
            <a:avLst/>
          </a:prstGeom>
          <a:noFill/>
          <a:ln w="9525">
            <a:noFill/>
            <a:miter lim="800000"/>
            <a:headEnd/>
            <a:tailEnd/>
          </a:ln>
        </p:spPr>
        <p:txBody>
          <a:bodyPr>
            <a:spAutoFit/>
          </a:bodyPr>
          <a:lstStyle/>
          <a:p>
            <a:pPr>
              <a:defRPr/>
            </a:pPr>
            <a:r>
              <a:rPr lang="en-CA" sz="2800" dirty="0">
                <a:solidFill>
                  <a:schemeClr val="accent4"/>
                </a:solidFill>
              </a:rPr>
              <a:t>The …committees …shall …advise …as to the best methods to …to secure the rehabilitation of the drought and soil drifting areas…and to develop …systems of farm practice, tree culture, water supply, land utilization and land settlement that will afford greater economic security…</a:t>
            </a:r>
            <a:endParaRPr lang="en-US" sz="2800" dirty="0">
              <a:solidFill>
                <a:schemeClr val="accent4"/>
              </a:solidFill>
            </a:endParaRPr>
          </a:p>
          <a:p>
            <a:pPr>
              <a:defRPr/>
            </a:pPr>
            <a:r>
              <a:rPr lang="en-US" sz="2800" dirty="0">
                <a:solidFill>
                  <a:schemeClr val="accent4"/>
                </a:solidFill>
              </a:rPr>
              <a:t>Prairie Farm Rehabilitation Act, S.C. 1935, s. 4</a:t>
            </a:r>
            <a:endParaRPr lang="en-CA" sz="2800" dirty="0">
              <a:solidFill>
                <a:schemeClr val="accent4"/>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CA" dirty="0" smtClean="0"/>
              <a:t>1940s </a:t>
            </a:r>
            <a:br>
              <a:rPr lang="en-CA" dirty="0" smtClean="0"/>
            </a:br>
            <a:r>
              <a:rPr lang="en-CA" dirty="0" smtClean="0"/>
              <a:t>Clothes In, Nutrients Out</a:t>
            </a:r>
            <a:endParaRPr lang="en-CA" dirty="0"/>
          </a:p>
        </p:txBody>
      </p:sp>
      <p:pic>
        <p:nvPicPr>
          <p:cNvPr id="31747" name="Content Placeholder 3" descr="washing machine 1940s.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643063" y="2357438"/>
            <a:ext cx="3219450" cy="3054350"/>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CA" dirty="0" smtClean="0"/>
              <a:t>1950s</a:t>
            </a:r>
            <a:br>
              <a:rPr lang="en-CA" dirty="0" smtClean="0"/>
            </a:br>
            <a:r>
              <a:rPr lang="en-CA" dirty="0" smtClean="0"/>
              <a:t>Water Crimes</a:t>
            </a:r>
            <a:endParaRPr lang="en-CA" dirty="0"/>
          </a:p>
        </p:txBody>
      </p:sp>
      <p:sp>
        <p:nvSpPr>
          <p:cNvPr id="6" name="Content Placeholder 5"/>
          <p:cNvSpPr>
            <a:spLocks noGrp="1"/>
          </p:cNvSpPr>
          <p:nvPr>
            <p:ph idx="1"/>
          </p:nvPr>
        </p:nvSpPr>
        <p:spPr/>
        <p:txBody>
          <a:bodyPr/>
          <a:lstStyle/>
          <a:p>
            <a:pPr marL="0" indent="0">
              <a:buNone/>
            </a:pPr>
            <a:endParaRPr lang="en-CA" dirty="0" smtClean="0"/>
          </a:p>
          <a:p>
            <a:pPr marL="0" indent="0">
              <a:buNone/>
            </a:pPr>
            <a:r>
              <a:rPr lang="en-CA" dirty="0" smtClean="0"/>
              <a:t>“Had the Criminal Code made adequate provision for the prevention of the pollution of streams… it is entirely likely that the present pollution … would not have occurred.”</a:t>
            </a:r>
          </a:p>
          <a:p>
            <a:pPr marL="0" indent="0">
              <a:buNone/>
            </a:pPr>
            <a:endParaRPr lang="en-CA" dirty="0"/>
          </a:p>
          <a:p>
            <a:pPr marL="0" indent="0">
              <a:buNone/>
            </a:pPr>
            <a:r>
              <a:rPr lang="en-CA" dirty="0" smtClean="0"/>
              <a:t>Saskatchewan Premier T.C. Douglas</a:t>
            </a:r>
            <a:endParaRPr lang="en-CA" dirty="0"/>
          </a:p>
        </p:txBody>
      </p:sp>
    </p:spTree>
    <p:extLst>
      <p:ext uri="{BB962C8B-B14F-4D97-AF65-F5344CB8AC3E}">
        <p14:creationId xmlns:p14="http://schemas.microsoft.com/office/powerpoint/2010/main" val="38951580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CA" sz="3200" dirty="0" smtClean="0"/>
              <a:t>1960s </a:t>
            </a:r>
            <a:br>
              <a:rPr lang="en-CA" sz="3200" dirty="0" smtClean="0"/>
            </a:br>
            <a:r>
              <a:rPr lang="en-CA" sz="3200" dirty="0" smtClean="0"/>
              <a:t>North American Water and Power Alliance</a:t>
            </a:r>
            <a:endParaRPr lang="en-CA" sz="3200" dirty="0"/>
          </a:p>
        </p:txBody>
      </p:sp>
      <p:pic>
        <p:nvPicPr>
          <p:cNvPr id="33795" name="Content Placeholder 3" descr="Nawapa.jpg"/>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03648" y="2060848"/>
            <a:ext cx="2622666" cy="3024336"/>
          </a:xfrm>
        </p:spPr>
      </p:pic>
      <p:sp>
        <p:nvSpPr>
          <p:cNvPr id="3" name="Content Placeholder 2"/>
          <p:cNvSpPr>
            <a:spLocks noGrp="1"/>
          </p:cNvSpPr>
          <p:nvPr>
            <p:ph sz="half" idx="2"/>
          </p:nvPr>
        </p:nvSpPr>
        <p:spPr/>
        <p:txBody>
          <a:bodyPr/>
          <a:lstStyle/>
          <a:p>
            <a:pPr marL="0" indent="0">
              <a:buNone/>
            </a:pPr>
            <a:endParaRPr lang="en-CA" sz="3200" dirty="0" smtClean="0"/>
          </a:p>
          <a:p>
            <a:pPr marL="0" indent="0">
              <a:buNone/>
            </a:pPr>
            <a:endParaRPr lang="en-CA" sz="3200" dirty="0"/>
          </a:p>
          <a:p>
            <a:pPr marL="0" indent="0">
              <a:buNone/>
            </a:pPr>
            <a:r>
              <a:rPr lang="en-CA" sz="3200" dirty="0" smtClean="0"/>
              <a:t>“a shortage of water – or an excess of consumptive use”</a:t>
            </a:r>
            <a:endParaRPr lang="en-CA" sz="32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827584" y="260648"/>
            <a:ext cx="7772400" cy="1143000"/>
          </a:xfrm>
        </p:spPr>
        <p:txBody>
          <a:bodyPr>
            <a:normAutofit fontScale="90000"/>
          </a:bodyPr>
          <a:lstStyle/>
          <a:p>
            <a:pPr marL="54864" indent="0" eaLnBrk="1" fontAlgn="auto" hangingPunct="1">
              <a:spcAft>
                <a:spcPts val="0"/>
              </a:spcAft>
              <a:defRPr/>
            </a:pPr>
            <a:r>
              <a:rPr lang="en-US" dirty="0" smtClean="0">
                <a:solidFill>
                  <a:schemeClr val="tx2"/>
                </a:solidFill>
                <a:cs typeface="Times New Roman" pitchFamily="18" charset="0"/>
              </a:rPr>
              <a:t>1970s </a:t>
            </a:r>
            <a:br>
              <a:rPr lang="en-US" dirty="0" smtClean="0">
                <a:solidFill>
                  <a:schemeClr val="tx2"/>
                </a:solidFill>
                <a:cs typeface="Times New Roman" pitchFamily="18" charset="0"/>
              </a:rPr>
            </a:br>
            <a:r>
              <a:rPr lang="en-US" dirty="0" smtClean="0">
                <a:solidFill>
                  <a:schemeClr val="tx2"/>
                </a:solidFill>
                <a:cs typeface="Times New Roman" pitchFamily="18" charset="0"/>
              </a:rPr>
              <a:t>Mercury Contamination</a:t>
            </a:r>
            <a:endParaRPr lang="en-CA" dirty="0" smtClean="0">
              <a:solidFill>
                <a:schemeClr val="tx2"/>
              </a:solidFill>
            </a:endParaRPr>
          </a:p>
        </p:txBody>
      </p:sp>
      <p:pic>
        <p:nvPicPr>
          <p:cNvPr id="34819" name="Picture 5" descr="IMG_082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71813" y="1988840"/>
            <a:ext cx="3671887" cy="4369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457200" y="253536"/>
            <a:ext cx="8229600" cy="1143000"/>
          </a:xfrm>
        </p:spPr>
        <p:txBody>
          <a:bodyPr>
            <a:normAutofit fontScale="90000"/>
          </a:bodyPr>
          <a:lstStyle/>
          <a:p>
            <a:pPr marL="54864" indent="0" eaLnBrk="1" fontAlgn="auto" hangingPunct="1">
              <a:spcAft>
                <a:spcPts val="0"/>
              </a:spcAft>
              <a:defRPr/>
            </a:pPr>
            <a:r>
              <a:rPr lang="en-US" dirty="0" smtClean="0">
                <a:solidFill>
                  <a:schemeClr val="tx2"/>
                </a:solidFill>
              </a:rPr>
              <a:t>1980s </a:t>
            </a:r>
            <a:br>
              <a:rPr lang="en-US" dirty="0" smtClean="0">
                <a:solidFill>
                  <a:schemeClr val="tx2"/>
                </a:solidFill>
              </a:rPr>
            </a:br>
            <a:r>
              <a:rPr lang="en-US" dirty="0" smtClean="0">
                <a:solidFill>
                  <a:schemeClr val="tx2"/>
                </a:solidFill>
              </a:rPr>
              <a:t>Federal Water Policy</a:t>
            </a:r>
          </a:p>
        </p:txBody>
      </p:sp>
      <p:sp>
        <p:nvSpPr>
          <p:cNvPr id="35843" name="Rectangle 3"/>
          <p:cNvSpPr>
            <a:spLocks noGrp="1" noChangeArrowheads="1"/>
          </p:cNvSpPr>
          <p:nvPr>
            <p:ph idx="1"/>
          </p:nvPr>
        </p:nvSpPr>
        <p:spPr/>
        <p:txBody>
          <a:bodyPr/>
          <a:lstStyle/>
          <a:p>
            <a:pPr algn="ctr" eaLnBrk="1" hangingPunct="1">
              <a:buFontTx/>
              <a:buNone/>
            </a:pPr>
            <a:r>
              <a:rPr lang="en-US" smtClean="0">
                <a:solidFill>
                  <a:schemeClr val="bg1"/>
                </a:solidFill>
              </a:rPr>
              <a:t>	</a:t>
            </a:r>
            <a:r>
              <a:rPr lang="en-US" b="1" i="1" smtClean="0">
                <a:solidFill>
                  <a:schemeClr val="bg1"/>
                </a:solidFill>
              </a:rPr>
              <a:t>Strategies</a:t>
            </a:r>
          </a:p>
          <a:p>
            <a:pPr algn="ctr" eaLnBrk="1" hangingPunct="1"/>
            <a:r>
              <a:rPr lang="en-US" smtClean="0">
                <a:solidFill>
                  <a:schemeClr val="bg1"/>
                </a:solidFill>
              </a:rPr>
              <a:t>Water Pricing</a:t>
            </a:r>
          </a:p>
          <a:p>
            <a:pPr algn="ctr" eaLnBrk="1" hangingPunct="1"/>
            <a:r>
              <a:rPr lang="en-US" smtClean="0">
                <a:solidFill>
                  <a:schemeClr val="bg1"/>
                </a:solidFill>
              </a:rPr>
              <a:t>Science Leadership</a:t>
            </a:r>
          </a:p>
          <a:p>
            <a:pPr algn="ctr" eaLnBrk="1" hangingPunct="1"/>
            <a:r>
              <a:rPr lang="en-US" smtClean="0">
                <a:solidFill>
                  <a:schemeClr val="bg1"/>
                </a:solidFill>
              </a:rPr>
              <a:t>Integrated Planning</a:t>
            </a:r>
          </a:p>
          <a:p>
            <a:pPr algn="ctr" eaLnBrk="1" hangingPunct="1"/>
            <a:r>
              <a:rPr lang="en-US" smtClean="0">
                <a:solidFill>
                  <a:schemeClr val="bg1"/>
                </a:solidFill>
              </a:rPr>
              <a:t>Legislation</a:t>
            </a:r>
          </a:p>
          <a:p>
            <a:pPr algn="ctr" eaLnBrk="1" hangingPunct="1"/>
            <a:r>
              <a:rPr lang="en-US" smtClean="0">
                <a:solidFill>
                  <a:schemeClr val="bg1"/>
                </a:solidFill>
              </a:rPr>
              <a:t>Public Awareness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normAutofit/>
          </a:bodyPr>
          <a:lstStyle/>
          <a:p>
            <a:pPr marL="54864" indent="0" eaLnBrk="1" fontAlgn="auto" hangingPunct="1">
              <a:spcAft>
                <a:spcPts val="0"/>
              </a:spcAft>
              <a:defRPr/>
            </a:pPr>
            <a:r>
              <a:rPr lang="en-US" sz="3200" dirty="0" smtClean="0">
                <a:solidFill>
                  <a:schemeClr val="tx2"/>
                </a:solidFill>
                <a:cs typeface="Times New Roman" pitchFamily="18" charset="0"/>
              </a:rPr>
              <a:t>1990s </a:t>
            </a:r>
            <a:br>
              <a:rPr lang="en-US" sz="3200" dirty="0" smtClean="0">
                <a:solidFill>
                  <a:schemeClr val="tx2"/>
                </a:solidFill>
                <a:cs typeface="Times New Roman" pitchFamily="18" charset="0"/>
              </a:rPr>
            </a:br>
            <a:r>
              <a:rPr lang="en-US" sz="3200" dirty="0" smtClean="0">
                <a:solidFill>
                  <a:schemeClr val="tx2"/>
                </a:solidFill>
                <a:cs typeface="Times New Roman" pitchFamily="18" charset="0"/>
              </a:rPr>
              <a:t>NAFTA and Water</a:t>
            </a:r>
            <a:r>
              <a:rPr lang="en-CA" sz="3200" dirty="0" smtClean="0">
                <a:solidFill>
                  <a:schemeClr val="tx2"/>
                </a:solidFill>
              </a:rPr>
              <a:t> </a:t>
            </a:r>
          </a:p>
        </p:txBody>
      </p:sp>
      <p:pic>
        <p:nvPicPr>
          <p:cNvPr id="7" name="Picture 5" descr="IMG_0824"/>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1907704" y="1700808"/>
            <a:ext cx="2566443" cy="34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descr="John_Crosbie"/>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724128" y="3212976"/>
            <a:ext cx="2031031" cy="2546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4"/>
          <p:cNvSpPr>
            <a:spLocks noGrp="1" noChangeArrowheads="1"/>
          </p:cNvSpPr>
          <p:nvPr>
            <p:ph type="title"/>
          </p:nvPr>
        </p:nvSpPr>
        <p:spPr>
          <a:xfrm>
            <a:off x="685800" y="404664"/>
            <a:ext cx="8134350" cy="1008112"/>
          </a:xfrm>
        </p:spPr>
        <p:txBody>
          <a:bodyPr>
            <a:normAutofit fontScale="90000"/>
          </a:bodyPr>
          <a:lstStyle/>
          <a:p>
            <a:pPr marL="54864" indent="0" eaLnBrk="1" fontAlgn="auto" hangingPunct="1">
              <a:spcAft>
                <a:spcPts val="0"/>
              </a:spcAft>
              <a:defRPr/>
            </a:pPr>
            <a:r>
              <a:rPr lang="en-US" sz="4000" dirty="0" smtClean="0">
                <a:solidFill>
                  <a:schemeClr val="tx2"/>
                </a:solidFill>
              </a:rPr>
              <a:t>2000s  </a:t>
            </a:r>
            <a:br>
              <a:rPr lang="en-US" sz="4000" dirty="0" smtClean="0">
                <a:solidFill>
                  <a:schemeClr val="tx2"/>
                </a:solidFill>
              </a:rPr>
            </a:br>
            <a:r>
              <a:rPr lang="en-US" sz="4000" dirty="0" smtClean="0">
                <a:solidFill>
                  <a:schemeClr val="tx2"/>
                </a:solidFill>
              </a:rPr>
              <a:t>Walkerton </a:t>
            </a:r>
          </a:p>
        </p:txBody>
      </p:sp>
      <p:pic>
        <p:nvPicPr>
          <p:cNvPr id="38915" name="Picture 6" descr="Walkerton towe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19842" y="1844824"/>
            <a:ext cx="4725620" cy="3544689"/>
          </a:xfr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CA" dirty="0" smtClean="0">
                <a:solidFill>
                  <a:schemeClr val="accent1"/>
                </a:solidFill>
              </a:rPr>
              <a:t>What makes you think you can keep it?</a:t>
            </a:r>
            <a:endParaRPr lang="en-CA" dirty="0">
              <a:solidFill>
                <a:schemeClr val="accent1"/>
              </a:solidFill>
            </a:endParaRPr>
          </a:p>
        </p:txBody>
      </p:sp>
      <p:sp>
        <p:nvSpPr>
          <p:cNvPr id="4" name="Content Placeholder 3"/>
          <p:cNvSpPr>
            <a:spLocks noGrp="1"/>
          </p:cNvSpPr>
          <p:nvPr>
            <p:ph sz="half" idx="2"/>
          </p:nvPr>
        </p:nvSpPr>
        <p:spPr>
          <a:xfrm>
            <a:off x="4648200" y="1646238"/>
            <a:ext cx="4038600" cy="4525962"/>
          </a:xfrm>
        </p:spPr>
        <p:txBody>
          <a:bodyPr/>
          <a:lstStyle/>
          <a:p>
            <a:pPr marL="265176" indent="-265176" eaLnBrk="1" fontAlgn="auto" hangingPunct="1">
              <a:spcBef>
                <a:spcPts val="0"/>
              </a:spcBef>
              <a:spcAft>
                <a:spcPts val="0"/>
              </a:spcAft>
              <a:buFontTx/>
              <a:buNone/>
              <a:defRPr/>
            </a:pPr>
            <a:endParaRPr lang="en-CA" dirty="0" smtClean="0"/>
          </a:p>
          <a:p>
            <a:pPr marL="265176" indent="-265176" eaLnBrk="1" fontAlgn="auto" hangingPunct="1">
              <a:spcBef>
                <a:spcPts val="0"/>
              </a:spcBef>
              <a:spcAft>
                <a:spcPts val="0"/>
              </a:spcAft>
              <a:buFontTx/>
              <a:buNone/>
              <a:defRPr/>
            </a:pPr>
            <a:r>
              <a:rPr lang="en-CA" dirty="0" smtClean="0"/>
              <a:t>“Canada, Austria and Ireland have more water than they can possibly use.”</a:t>
            </a:r>
          </a:p>
          <a:p>
            <a:pPr marL="265176" indent="-265176" eaLnBrk="1" fontAlgn="auto" hangingPunct="1">
              <a:spcBef>
                <a:spcPts val="0"/>
              </a:spcBef>
              <a:spcAft>
                <a:spcPts val="0"/>
              </a:spcAft>
              <a:buFontTx/>
              <a:buNone/>
              <a:defRPr/>
            </a:pPr>
            <a:endParaRPr lang="en-CA" dirty="0" smtClean="0"/>
          </a:p>
          <a:p>
            <a:pPr marL="265176" indent="-265176" eaLnBrk="1" fontAlgn="auto" hangingPunct="1">
              <a:spcBef>
                <a:spcPts val="0"/>
              </a:spcBef>
              <a:spcAft>
                <a:spcPts val="0"/>
              </a:spcAft>
              <a:buFontTx/>
              <a:buNone/>
              <a:defRPr/>
            </a:pPr>
            <a:r>
              <a:rPr lang="en-CA" dirty="0" smtClean="0"/>
              <a:t>The Economist,</a:t>
            </a:r>
          </a:p>
          <a:p>
            <a:pPr marL="265176" indent="-265176" eaLnBrk="1" fontAlgn="auto" hangingPunct="1">
              <a:spcBef>
                <a:spcPts val="0"/>
              </a:spcBef>
              <a:spcAft>
                <a:spcPts val="0"/>
              </a:spcAft>
              <a:buFontTx/>
              <a:buNone/>
              <a:defRPr/>
            </a:pPr>
            <a:r>
              <a:rPr lang="en-CA" dirty="0" smtClean="0"/>
              <a:t>19 July 2003</a:t>
            </a:r>
          </a:p>
          <a:p>
            <a:pPr>
              <a:defRPr/>
            </a:pPr>
            <a:endParaRPr lang="en-CA" dirty="0"/>
          </a:p>
        </p:txBody>
      </p:sp>
      <p:pic>
        <p:nvPicPr>
          <p:cNvPr id="39940" name="Content Placeholder 3" descr="090.JPG"/>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760413" y="1646238"/>
            <a:ext cx="3432175" cy="4525962"/>
          </a:xfr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3"/>
          <p:cNvSpPr>
            <a:spLocks noGrp="1"/>
          </p:cNvSpPr>
          <p:nvPr>
            <p:ph type="title"/>
          </p:nvPr>
        </p:nvSpPr>
        <p:spPr/>
        <p:txBody>
          <a:bodyPr>
            <a:normAutofit fontScale="90000"/>
          </a:bodyPr>
          <a:lstStyle/>
          <a:p>
            <a:pPr marL="54864" indent="0" eaLnBrk="1" fontAlgn="auto" hangingPunct="1">
              <a:spcAft>
                <a:spcPts val="0"/>
              </a:spcAft>
              <a:defRPr/>
            </a:pPr>
            <a:r>
              <a:rPr lang="en-CA" dirty="0" smtClean="0">
                <a:solidFill>
                  <a:schemeClr val="accent1"/>
                </a:solidFill>
              </a:rPr>
              <a:t>The Three Bears </a:t>
            </a:r>
            <a:br>
              <a:rPr lang="en-CA" dirty="0" smtClean="0">
                <a:solidFill>
                  <a:schemeClr val="accent1"/>
                </a:solidFill>
              </a:rPr>
            </a:br>
            <a:r>
              <a:rPr lang="en-CA" dirty="0" smtClean="0">
                <a:solidFill>
                  <a:schemeClr val="accent1"/>
                </a:solidFill>
              </a:rPr>
              <a:t>and the Water Supply</a:t>
            </a:r>
          </a:p>
        </p:txBody>
      </p:sp>
      <p:sp>
        <p:nvSpPr>
          <p:cNvPr id="4099" name="Content Placeholder 4"/>
          <p:cNvSpPr>
            <a:spLocks noGrp="1"/>
          </p:cNvSpPr>
          <p:nvPr>
            <p:ph idx="1"/>
          </p:nvPr>
        </p:nvSpPr>
        <p:spPr/>
        <p:txBody>
          <a:bodyPr>
            <a:normAutofit/>
          </a:bodyPr>
          <a:lstStyle/>
          <a:p>
            <a:pPr marL="265176" indent="-265176" eaLnBrk="1" fontAlgn="auto" hangingPunct="1">
              <a:spcBef>
                <a:spcPts val="0"/>
              </a:spcBef>
              <a:spcAft>
                <a:spcPts val="0"/>
              </a:spcAft>
              <a:buFontTx/>
              <a:buNone/>
              <a:defRPr/>
            </a:pPr>
            <a:r>
              <a:rPr lang="en-CA" dirty="0" smtClean="0">
                <a:solidFill>
                  <a:schemeClr val="bg1"/>
                </a:solidFill>
              </a:rPr>
              <a:t>	</a:t>
            </a:r>
          </a:p>
        </p:txBody>
      </p:sp>
      <p:sp>
        <p:nvSpPr>
          <p:cNvPr id="4100" name="Content Placeholder 5"/>
          <p:cNvSpPr>
            <a:spLocks noGrp="1"/>
          </p:cNvSpPr>
          <p:nvPr>
            <p:ph sz="half" idx="4294967295"/>
          </p:nvPr>
        </p:nvSpPr>
        <p:spPr>
          <a:xfrm>
            <a:off x="1835696" y="1571625"/>
            <a:ext cx="7056784" cy="4524375"/>
          </a:xfrm>
        </p:spPr>
        <p:txBody>
          <a:bodyPr>
            <a:normAutofit/>
          </a:bodyPr>
          <a:lstStyle/>
          <a:p>
            <a:pPr marL="265176" indent="-265176" eaLnBrk="1" fontAlgn="auto" hangingPunct="1">
              <a:spcBef>
                <a:spcPts val="0"/>
              </a:spcBef>
              <a:spcAft>
                <a:spcPts val="0"/>
              </a:spcAft>
              <a:buFontTx/>
              <a:buNone/>
              <a:defRPr/>
            </a:pPr>
            <a:endParaRPr lang="en-CA" dirty="0" smtClean="0"/>
          </a:p>
          <a:p>
            <a:pPr marL="265176" indent="-265176" eaLnBrk="1" fontAlgn="auto" hangingPunct="1">
              <a:spcBef>
                <a:spcPts val="0"/>
              </a:spcBef>
              <a:spcAft>
                <a:spcPts val="0"/>
              </a:spcAft>
              <a:buFontTx/>
              <a:buNone/>
              <a:defRPr/>
            </a:pPr>
            <a:endParaRPr lang="en-CA" dirty="0"/>
          </a:p>
          <a:p>
            <a:pPr marL="265176" indent="-265176" eaLnBrk="1" fontAlgn="auto" hangingPunct="1">
              <a:spcBef>
                <a:spcPts val="0"/>
              </a:spcBef>
              <a:spcAft>
                <a:spcPts val="0"/>
              </a:spcAft>
              <a:buFontTx/>
              <a:buNone/>
              <a:defRPr/>
            </a:pPr>
            <a:r>
              <a:rPr lang="en-CA" dirty="0" smtClean="0"/>
              <a:t>“...7% of the world’s renewable water supply meets the ecological needs of about the same proportion of the world’s landmass, so from an ecological perspective, we have no water to spare.”</a:t>
            </a:r>
          </a:p>
          <a:p>
            <a:pPr marL="265176" indent="-265176" eaLnBrk="1" fontAlgn="auto" hangingPunct="1">
              <a:spcBef>
                <a:spcPts val="0"/>
              </a:spcBef>
              <a:spcAft>
                <a:spcPts val="0"/>
              </a:spcAft>
              <a:buFontTx/>
              <a:buNone/>
              <a:defRPr/>
            </a:pPr>
            <a:r>
              <a:rPr lang="en-CA" dirty="0" smtClean="0"/>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57200" y="253536"/>
            <a:ext cx="8229600" cy="1143000"/>
          </a:xfrm>
        </p:spPr>
        <p:txBody>
          <a:bodyPr/>
          <a:lstStyle/>
          <a:p>
            <a:pPr marL="54864" indent="0" eaLnBrk="1" fontAlgn="auto" hangingPunct="1">
              <a:spcAft>
                <a:spcPts val="0"/>
              </a:spcAft>
              <a:defRPr/>
            </a:pPr>
            <a:r>
              <a:rPr lang="en-CA" sz="4000" dirty="0" smtClean="0">
                <a:solidFill>
                  <a:schemeClr val="accent1"/>
                </a:solidFill>
              </a:rPr>
              <a:t>Water Security in the 21</a:t>
            </a:r>
            <a:r>
              <a:rPr lang="en-CA" sz="4000" baseline="30000" dirty="0" smtClean="0">
                <a:solidFill>
                  <a:schemeClr val="accent1"/>
                </a:solidFill>
              </a:rPr>
              <a:t>st</a:t>
            </a:r>
            <a:r>
              <a:rPr lang="en-CA" sz="4000" dirty="0" smtClean="0">
                <a:solidFill>
                  <a:schemeClr val="accent1"/>
                </a:solidFill>
              </a:rPr>
              <a:t> Century</a:t>
            </a:r>
          </a:p>
        </p:txBody>
      </p:sp>
      <p:sp>
        <p:nvSpPr>
          <p:cNvPr id="41987" name="Content Placeholder 4"/>
          <p:cNvSpPr>
            <a:spLocks noGrp="1"/>
          </p:cNvSpPr>
          <p:nvPr>
            <p:ph idx="1"/>
          </p:nvPr>
        </p:nvSpPr>
        <p:spPr>
          <a:xfrm>
            <a:off x="685800" y="1981200"/>
            <a:ext cx="7315200" cy="4114800"/>
          </a:xfrm>
        </p:spPr>
        <p:txBody>
          <a:bodyPr/>
          <a:lstStyle/>
          <a:p>
            <a:pPr algn="ctr" eaLnBrk="1" hangingPunct="1">
              <a:buFontTx/>
              <a:buNone/>
            </a:pPr>
            <a:r>
              <a:rPr lang="en-US" dirty="0" smtClean="0"/>
              <a:t>Ecosystem protection</a:t>
            </a:r>
          </a:p>
          <a:p>
            <a:pPr algn="ctr" eaLnBrk="1" hangingPunct="1">
              <a:buFontTx/>
              <a:buNone/>
            </a:pPr>
            <a:r>
              <a:rPr lang="en-US" dirty="0" smtClean="0"/>
              <a:t>	Economic productivity </a:t>
            </a:r>
          </a:p>
          <a:p>
            <a:pPr algn="ctr" eaLnBrk="1" hangingPunct="1">
              <a:buFontTx/>
              <a:buNone/>
            </a:pPr>
            <a:r>
              <a:rPr lang="en-US" dirty="0" smtClean="0"/>
              <a:t>		Integration of Quality and Quantity</a:t>
            </a:r>
          </a:p>
          <a:p>
            <a:pPr algn="ctr" eaLnBrk="1" hangingPunct="1">
              <a:buFontTx/>
              <a:buNone/>
            </a:pPr>
            <a:r>
              <a:rPr lang="en-US" dirty="0" smtClean="0"/>
              <a:t>Equity</a:t>
            </a:r>
          </a:p>
          <a:p>
            <a:pPr algn="ctr" eaLnBrk="1" hangingPunct="1">
              <a:buFontTx/>
              <a:buNone/>
            </a:pPr>
            <a:r>
              <a:rPr lang="en-US" dirty="0" smtClean="0"/>
              <a:t>Conservation</a:t>
            </a:r>
          </a:p>
          <a:p>
            <a:pPr algn="ctr" eaLnBrk="1" hangingPunct="1">
              <a:buFontTx/>
              <a:buNone/>
            </a:pPr>
            <a:r>
              <a:rPr lang="en-US" dirty="0" smtClean="0"/>
              <a:t>	Climate Change and Variability</a:t>
            </a:r>
          </a:p>
          <a:p>
            <a:pPr algn="ctr" eaLnBrk="1" hangingPunct="1">
              <a:buFontTx/>
              <a:buNone/>
            </a:pPr>
            <a:r>
              <a:rPr lang="en-US" dirty="0" smtClean="0"/>
              <a:t>Trans-boundary allocation decisions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solidFill>
                  <a:schemeClr val="accent1"/>
                </a:solidFill>
              </a:rPr>
              <a:t>Aldo Leopold and the Land/Water Ethic</a:t>
            </a:r>
            <a:endParaRPr lang="en-CA" dirty="0">
              <a:solidFill>
                <a:schemeClr val="accent1"/>
              </a:solidFill>
            </a:endParaRPr>
          </a:p>
        </p:txBody>
      </p:sp>
      <p:sp>
        <p:nvSpPr>
          <p:cNvPr id="3" name="Content Placeholder 2"/>
          <p:cNvSpPr>
            <a:spLocks noGrp="1"/>
          </p:cNvSpPr>
          <p:nvPr>
            <p:ph idx="1"/>
          </p:nvPr>
        </p:nvSpPr>
        <p:spPr/>
        <p:txBody>
          <a:bodyPr/>
          <a:lstStyle/>
          <a:p>
            <a:pPr marL="0" indent="0">
              <a:buNone/>
            </a:pPr>
            <a:r>
              <a:rPr lang="en-CA" dirty="0" smtClean="0"/>
              <a:t>“the individual is a member of a community of interdependent parts”</a:t>
            </a:r>
          </a:p>
          <a:p>
            <a:pPr marL="0" indent="0">
              <a:buNone/>
            </a:pPr>
            <a:r>
              <a:rPr lang="en-CA" dirty="0" smtClean="0"/>
              <a:t>…</a:t>
            </a:r>
          </a:p>
          <a:p>
            <a:pPr marL="0" indent="0">
              <a:buNone/>
            </a:pPr>
            <a:r>
              <a:rPr lang="en-CA" dirty="0" smtClean="0"/>
              <a:t>“the land ethic simply enlarges the boundaries of the community to include soils, waters, plants and animals, or collectively, the land”</a:t>
            </a:r>
            <a:endParaRPr lang="en-CA" dirty="0"/>
          </a:p>
        </p:txBody>
      </p:sp>
    </p:spTree>
    <p:extLst>
      <p:ext uri="{BB962C8B-B14F-4D97-AF65-F5344CB8AC3E}">
        <p14:creationId xmlns:p14="http://schemas.microsoft.com/office/powerpoint/2010/main" val="33072661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normAutofit fontScale="90000"/>
          </a:bodyPr>
          <a:lstStyle/>
          <a:p>
            <a:r>
              <a:rPr lang="en-CA" dirty="0" smtClean="0">
                <a:solidFill>
                  <a:schemeClr val="accent1"/>
                </a:solidFill>
              </a:rPr>
              <a:t>River Basin Management Plans: Article 13</a:t>
            </a:r>
          </a:p>
        </p:txBody>
      </p:sp>
      <p:sp>
        <p:nvSpPr>
          <p:cNvPr id="18435" name="Content Placeholder 2"/>
          <p:cNvSpPr>
            <a:spLocks noGrp="1"/>
          </p:cNvSpPr>
          <p:nvPr>
            <p:ph sz="quarter" idx="1"/>
          </p:nvPr>
        </p:nvSpPr>
        <p:spPr>
          <a:xfrm>
            <a:off x="301625" y="1527175"/>
            <a:ext cx="8504238" cy="4572000"/>
          </a:xfrm>
        </p:spPr>
        <p:txBody>
          <a:bodyPr/>
          <a:lstStyle/>
          <a:p>
            <a:pPr marL="514350" indent="-514350">
              <a:buFont typeface="Wingdings 2" pitchFamily="18" charset="2"/>
              <a:buAutoNum type="arabicPeriod"/>
            </a:pPr>
            <a:r>
              <a:rPr lang="en-CA" dirty="0" smtClean="0"/>
              <a:t>1. Member States shall ensure that a river basin management plan is produced for each river basin district lying entirely within their territory</a:t>
            </a:r>
          </a:p>
        </p:txBody>
      </p:sp>
    </p:spTree>
    <p:extLst>
      <p:ext uri="{BB962C8B-B14F-4D97-AF65-F5344CB8AC3E}">
        <p14:creationId xmlns:p14="http://schemas.microsoft.com/office/powerpoint/2010/main" val="14773601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CA" dirty="0" smtClean="0"/>
              <a:t>Murray River on a Bad Day and </a:t>
            </a:r>
            <a:br>
              <a:rPr lang="en-CA" dirty="0" smtClean="0"/>
            </a:br>
            <a:r>
              <a:rPr lang="en-CA" dirty="0" smtClean="0"/>
              <a:t>The Murray-Darling Basin</a:t>
            </a:r>
            <a:endParaRPr lang="en-CA" dirty="0"/>
          </a:p>
        </p:txBody>
      </p:sp>
      <p:pic>
        <p:nvPicPr>
          <p:cNvPr id="45059" name="Picture 3" descr="MurrayDarlingOnABadDay"/>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428625" y="2000250"/>
            <a:ext cx="4038600" cy="2422525"/>
          </a:xfrm>
        </p:spPr>
      </p:pic>
      <p:pic>
        <p:nvPicPr>
          <p:cNvPr id="45060" name="Content Placeholder 6" descr="Murray Darling Map ozmap.jpg"/>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881563" y="2166938"/>
            <a:ext cx="3571875" cy="3486150"/>
          </a:xfr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normAutofit/>
          </a:bodyPr>
          <a:lstStyle/>
          <a:p>
            <a:pPr fontAlgn="auto">
              <a:spcAft>
                <a:spcPts val="0"/>
              </a:spcAft>
              <a:defRPr/>
            </a:pPr>
            <a:r>
              <a:rPr lang="en-US" sz="2400"/>
              <a:t>Murray Darling:</a:t>
            </a:r>
            <a:br>
              <a:rPr lang="en-US" sz="2400"/>
            </a:br>
            <a:r>
              <a:rPr lang="en-US" sz="2400"/>
              <a:t>Water Trading Framework</a:t>
            </a:r>
            <a:endParaRPr lang="en-GB" sz="2400"/>
          </a:p>
        </p:txBody>
      </p:sp>
      <p:sp>
        <p:nvSpPr>
          <p:cNvPr id="21507" name="Rectangle 3"/>
          <p:cNvSpPr>
            <a:spLocks noGrp="1" noChangeArrowheads="1"/>
          </p:cNvSpPr>
          <p:nvPr>
            <p:ph sz="quarter" idx="1"/>
          </p:nvPr>
        </p:nvSpPr>
        <p:spPr>
          <a:xfrm>
            <a:off x="301625" y="1527175"/>
            <a:ext cx="8504238" cy="4572000"/>
          </a:xfrm>
        </p:spPr>
        <p:txBody>
          <a:bodyPr/>
          <a:lstStyle/>
          <a:p>
            <a:pPr>
              <a:lnSpc>
                <a:spcPct val="90000"/>
              </a:lnSpc>
              <a:buFontTx/>
              <a:buNone/>
            </a:pPr>
            <a:r>
              <a:rPr lang="en-US" sz="2800" dirty="0" smtClean="0"/>
              <a:t>Murray-Darling Basin Commission </a:t>
            </a:r>
          </a:p>
          <a:p>
            <a:pPr>
              <a:lnSpc>
                <a:spcPct val="90000"/>
              </a:lnSpc>
              <a:buFontTx/>
              <a:buNone/>
            </a:pPr>
            <a:r>
              <a:rPr lang="en-US" sz="2800" dirty="0" smtClean="0"/>
              <a:t>	(V; NSW;SA)</a:t>
            </a:r>
          </a:p>
          <a:p>
            <a:pPr>
              <a:lnSpc>
                <a:spcPct val="90000"/>
              </a:lnSpc>
              <a:buFontTx/>
              <a:buNone/>
            </a:pPr>
            <a:r>
              <a:rPr lang="en-US" sz="2800" dirty="0" smtClean="0"/>
              <a:t>Interstate Allocation (historic) and Cap (healthy, working river initiative)</a:t>
            </a:r>
          </a:p>
          <a:p>
            <a:pPr>
              <a:lnSpc>
                <a:spcPct val="90000"/>
              </a:lnSpc>
              <a:buFontTx/>
              <a:buNone/>
            </a:pPr>
            <a:r>
              <a:rPr lang="en-US" sz="2800" dirty="0" smtClean="0"/>
              <a:t>Licensing of entitlements</a:t>
            </a:r>
          </a:p>
          <a:p>
            <a:pPr>
              <a:lnSpc>
                <a:spcPct val="90000"/>
              </a:lnSpc>
              <a:buFontTx/>
              <a:buNone/>
            </a:pPr>
            <a:r>
              <a:rPr lang="en-US" sz="2800" dirty="0" smtClean="0"/>
              <a:t>	high security (95%); regular</a:t>
            </a:r>
          </a:p>
          <a:p>
            <a:pPr>
              <a:lnSpc>
                <a:spcPct val="90000"/>
              </a:lnSpc>
              <a:buFontTx/>
              <a:buNone/>
            </a:pPr>
            <a:r>
              <a:rPr lang="en-US" sz="2800" dirty="0" smtClean="0"/>
              <a:t>Trading</a:t>
            </a:r>
          </a:p>
          <a:p>
            <a:pPr>
              <a:lnSpc>
                <a:spcPct val="90000"/>
              </a:lnSpc>
              <a:buFontTx/>
              <a:buNone/>
            </a:pPr>
            <a:r>
              <a:rPr lang="en-US" sz="2800" dirty="0" smtClean="0"/>
              <a:t>	intra-state (within Allocation)</a:t>
            </a:r>
          </a:p>
          <a:p>
            <a:pPr>
              <a:lnSpc>
                <a:spcPct val="90000"/>
              </a:lnSpc>
              <a:buFontTx/>
              <a:buNone/>
            </a:pPr>
            <a:r>
              <a:rPr lang="en-US" sz="2800" dirty="0" smtClean="0"/>
              <a:t>	inter-state (requires adjustment of Allocation)</a:t>
            </a:r>
            <a:endParaRPr lang="en-GB" sz="2800" dirty="0" smtClean="0"/>
          </a:p>
        </p:txBody>
      </p:sp>
    </p:spTree>
    <p:extLst>
      <p:ext uri="{BB962C8B-B14F-4D97-AF65-F5344CB8AC3E}">
        <p14:creationId xmlns:p14="http://schemas.microsoft.com/office/powerpoint/2010/main" val="35324150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London Water and Climate Change</a:t>
            </a:r>
            <a:endParaRPr lang="en-CA"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91498" y="1646238"/>
            <a:ext cx="6761004" cy="4525962"/>
          </a:xfrm>
        </p:spPr>
      </p:pic>
    </p:spTree>
    <p:extLst>
      <p:ext uri="{BB962C8B-B14F-4D97-AF65-F5344CB8AC3E}">
        <p14:creationId xmlns:p14="http://schemas.microsoft.com/office/powerpoint/2010/main" val="38834854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Water Rights in South Africa</a:t>
            </a:r>
            <a:endParaRPr lang="en-C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05000" y="2313781"/>
            <a:ext cx="5334000" cy="3190875"/>
          </a:xfrm>
        </p:spPr>
      </p:pic>
    </p:spTree>
    <p:extLst>
      <p:ext uri="{BB962C8B-B14F-4D97-AF65-F5344CB8AC3E}">
        <p14:creationId xmlns:p14="http://schemas.microsoft.com/office/powerpoint/2010/main" val="27718835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First Nations Water Supply</a:t>
            </a:r>
            <a:endParaRPr lang="en-CA" dirty="0"/>
          </a:p>
        </p:txBody>
      </p:sp>
      <p:pic>
        <p:nvPicPr>
          <p:cNvPr id="4" name="Content Placeholder 3" descr="C:\Documents and Settings\Sean\My Documents\Research Jobs\Benidickson\Presentation Images\kashechewan-cleanwater.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43808" y="2492896"/>
            <a:ext cx="3328764" cy="2979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38526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solidFill>
                  <a:schemeClr val="accent1"/>
                </a:solidFill>
              </a:rPr>
              <a:t>Canadian Water Sustainability Index</a:t>
            </a:r>
            <a:endParaRPr lang="en-CA" dirty="0">
              <a:solidFill>
                <a:schemeClr val="accent1"/>
              </a:solidFill>
            </a:endParaRPr>
          </a:p>
        </p:txBody>
      </p:sp>
      <p:sp>
        <p:nvSpPr>
          <p:cNvPr id="3" name="Content Placeholder 2"/>
          <p:cNvSpPr>
            <a:spLocks noGrp="1"/>
          </p:cNvSpPr>
          <p:nvPr>
            <p:ph idx="1"/>
          </p:nvPr>
        </p:nvSpPr>
        <p:spPr/>
        <p:txBody>
          <a:bodyPr/>
          <a:lstStyle/>
          <a:p>
            <a:pPr marL="0" indent="0">
              <a:buNone/>
            </a:pPr>
            <a:r>
              <a:rPr lang="en-CA" dirty="0" smtClean="0"/>
              <a:t>Freshwater Resources</a:t>
            </a:r>
          </a:p>
          <a:p>
            <a:pPr marL="0" indent="0">
              <a:buNone/>
            </a:pPr>
            <a:r>
              <a:rPr lang="en-CA" dirty="0"/>
              <a:t>	</a:t>
            </a:r>
            <a:r>
              <a:rPr lang="en-CA" dirty="0" smtClean="0"/>
              <a:t>Ecosystem Health</a:t>
            </a:r>
          </a:p>
          <a:p>
            <a:pPr marL="0" indent="0">
              <a:buNone/>
            </a:pPr>
            <a:r>
              <a:rPr lang="en-CA" dirty="0"/>
              <a:t>	</a:t>
            </a:r>
            <a:r>
              <a:rPr lang="en-CA" dirty="0" smtClean="0"/>
              <a:t>	Infrastructure</a:t>
            </a:r>
          </a:p>
          <a:p>
            <a:pPr marL="0" indent="0">
              <a:buNone/>
            </a:pPr>
            <a:r>
              <a:rPr lang="en-CA" dirty="0"/>
              <a:t>	</a:t>
            </a:r>
            <a:r>
              <a:rPr lang="en-CA" dirty="0" smtClean="0"/>
              <a:t>		Human Health/ Well-being</a:t>
            </a:r>
          </a:p>
          <a:p>
            <a:pPr marL="0" indent="0">
              <a:buNone/>
            </a:pPr>
            <a:r>
              <a:rPr lang="en-CA" dirty="0"/>
              <a:t>	</a:t>
            </a:r>
            <a:r>
              <a:rPr lang="en-CA" dirty="0" smtClean="0"/>
              <a:t>			Community Capacity</a:t>
            </a:r>
            <a:endParaRPr lang="en-CA" dirty="0"/>
          </a:p>
        </p:txBody>
      </p:sp>
    </p:spTree>
    <p:extLst>
      <p:ext uri="{BB962C8B-B14F-4D97-AF65-F5344CB8AC3E}">
        <p14:creationId xmlns:p14="http://schemas.microsoft.com/office/powerpoint/2010/main" val="24559500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0" y="253536"/>
            <a:ext cx="8229600" cy="1143000"/>
          </a:xfrm>
        </p:spPr>
        <p:txBody>
          <a:bodyPr/>
          <a:lstStyle/>
          <a:p>
            <a:pPr marL="54864" indent="0" eaLnBrk="1" fontAlgn="auto" hangingPunct="1">
              <a:spcAft>
                <a:spcPts val="0"/>
              </a:spcAft>
              <a:defRPr/>
            </a:pPr>
            <a:r>
              <a:rPr lang="en-CA" dirty="0" smtClean="0">
                <a:solidFill>
                  <a:schemeClr val="accent1"/>
                </a:solidFill>
              </a:rPr>
              <a:t>Full Cost of Water Services</a:t>
            </a:r>
          </a:p>
        </p:txBody>
      </p:sp>
      <p:sp>
        <p:nvSpPr>
          <p:cNvPr id="49155" name="Content Placeholder 2"/>
          <p:cNvSpPr>
            <a:spLocks noGrp="1"/>
          </p:cNvSpPr>
          <p:nvPr>
            <p:ph idx="1"/>
          </p:nvPr>
        </p:nvSpPr>
        <p:spPr/>
        <p:txBody>
          <a:bodyPr/>
          <a:lstStyle/>
          <a:p>
            <a:pPr eaLnBrk="1" hangingPunct="1">
              <a:buFontTx/>
              <a:buNone/>
            </a:pPr>
            <a:r>
              <a:rPr lang="en-CA" dirty="0" smtClean="0">
                <a:solidFill>
                  <a:schemeClr val="bg1"/>
                </a:solidFill>
              </a:rPr>
              <a:t>	</a:t>
            </a:r>
            <a:r>
              <a:rPr lang="en-CA" dirty="0" smtClean="0"/>
              <a:t>“source protection costs, operating costs, financing costs, renewal and replacement costs, improvement costs associated with extracting, treating or distributing water to the public”</a:t>
            </a:r>
          </a:p>
          <a:p>
            <a:pPr eaLnBrk="1" hangingPunct="1">
              <a:buFontTx/>
              <a:buNone/>
            </a:pPr>
            <a:endParaRPr lang="en-CA" dirty="0" smtClean="0"/>
          </a:p>
          <a:p>
            <a:pPr eaLnBrk="1" hangingPunct="1">
              <a:buFontTx/>
              <a:buNone/>
            </a:pPr>
            <a:r>
              <a:rPr lang="en-CA" dirty="0" smtClean="0"/>
              <a:t>Sustainable Water and Sewage Systems Act, S.O. 2002 c. 29</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a:graphicFrameLocks/>
          </p:cNvGraphicFramePr>
          <p:nvPr/>
        </p:nvGraphicFramePr>
        <p:xfrm>
          <a:off x="-17694" y="0"/>
          <a:ext cx="9161694" cy="5949280"/>
        </p:xfrm>
        <a:graphic>
          <a:graphicData uri="http://schemas.openxmlformats.org/drawingml/2006/chart">
            <c:chart xmlns:c="http://schemas.openxmlformats.org/drawingml/2006/chart" xmlns:r="http://schemas.openxmlformats.org/officeDocument/2006/relationships" r:id="rId3"/>
          </a:graphicData>
        </a:graphic>
      </p:graphicFrame>
      <p:sp>
        <p:nvSpPr>
          <p:cNvPr id="56323" name="TextBox 4"/>
          <p:cNvSpPr txBox="1">
            <a:spLocks noChangeArrowheads="1"/>
          </p:cNvSpPr>
          <p:nvPr/>
        </p:nvSpPr>
        <p:spPr bwMode="auto">
          <a:xfrm>
            <a:off x="36513" y="5995988"/>
            <a:ext cx="8567737"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400">
                <a:solidFill>
                  <a:schemeClr val="bg1"/>
                </a:solidFill>
                <a:latin typeface="Times New Roman" pitchFamily="18" charset="0"/>
              </a:defRPr>
            </a:lvl1pPr>
            <a:lvl2pPr marL="742950" indent="-285750" eaLnBrk="0" hangingPunct="0">
              <a:defRPr sz="4400">
                <a:solidFill>
                  <a:schemeClr val="bg1"/>
                </a:solidFill>
                <a:latin typeface="Times New Roman" pitchFamily="18" charset="0"/>
              </a:defRPr>
            </a:lvl2pPr>
            <a:lvl3pPr marL="1143000" indent="-228600" eaLnBrk="0" hangingPunct="0">
              <a:defRPr sz="4400">
                <a:solidFill>
                  <a:schemeClr val="bg1"/>
                </a:solidFill>
                <a:latin typeface="Times New Roman" pitchFamily="18" charset="0"/>
              </a:defRPr>
            </a:lvl3pPr>
            <a:lvl4pPr marL="1600200" indent="-228600" eaLnBrk="0" hangingPunct="0">
              <a:defRPr sz="4400">
                <a:solidFill>
                  <a:schemeClr val="bg1"/>
                </a:solidFill>
                <a:latin typeface="Times New Roman" pitchFamily="18" charset="0"/>
              </a:defRPr>
            </a:lvl4pPr>
            <a:lvl5pPr marL="2057400" indent="-228600" eaLnBrk="0" hangingPunct="0">
              <a:defRPr sz="4400">
                <a:solidFill>
                  <a:schemeClr val="bg1"/>
                </a:solidFill>
                <a:latin typeface="Times New Roman" pitchFamily="18" charset="0"/>
              </a:defRPr>
            </a:lvl5pPr>
            <a:lvl6pPr marL="2514600" indent="-228600" eaLnBrk="0" fontAlgn="base" hangingPunct="0">
              <a:spcBef>
                <a:spcPct val="0"/>
              </a:spcBef>
              <a:spcAft>
                <a:spcPct val="0"/>
              </a:spcAft>
              <a:defRPr sz="4400">
                <a:solidFill>
                  <a:schemeClr val="bg1"/>
                </a:solidFill>
                <a:latin typeface="Times New Roman" pitchFamily="18" charset="0"/>
              </a:defRPr>
            </a:lvl6pPr>
            <a:lvl7pPr marL="2971800" indent="-228600" eaLnBrk="0" fontAlgn="base" hangingPunct="0">
              <a:spcBef>
                <a:spcPct val="0"/>
              </a:spcBef>
              <a:spcAft>
                <a:spcPct val="0"/>
              </a:spcAft>
              <a:defRPr sz="4400">
                <a:solidFill>
                  <a:schemeClr val="bg1"/>
                </a:solidFill>
                <a:latin typeface="Times New Roman" pitchFamily="18" charset="0"/>
              </a:defRPr>
            </a:lvl7pPr>
            <a:lvl8pPr marL="3429000" indent="-228600" eaLnBrk="0" fontAlgn="base" hangingPunct="0">
              <a:spcBef>
                <a:spcPct val="0"/>
              </a:spcBef>
              <a:spcAft>
                <a:spcPct val="0"/>
              </a:spcAft>
              <a:defRPr sz="4400">
                <a:solidFill>
                  <a:schemeClr val="bg1"/>
                </a:solidFill>
                <a:latin typeface="Times New Roman" pitchFamily="18" charset="0"/>
              </a:defRPr>
            </a:lvl8pPr>
            <a:lvl9pPr marL="3886200" indent="-228600" eaLnBrk="0" fontAlgn="base" hangingPunct="0">
              <a:spcBef>
                <a:spcPct val="0"/>
              </a:spcBef>
              <a:spcAft>
                <a:spcPct val="0"/>
              </a:spcAft>
              <a:defRPr sz="4400">
                <a:solidFill>
                  <a:schemeClr val="bg1"/>
                </a:solidFill>
                <a:latin typeface="Times New Roman" pitchFamily="18" charset="0"/>
              </a:defRPr>
            </a:lvl9pPr>
          </a:lstStyle>
          <a:p>
            <a:pPr eaLnBrk="1" hangingPunct="1"/>
            <a:r>
              <a:rPr lang="en-CA" sz="1600"/>
              <a:t>Source: Statistics Canada, </a:t>
            </a:r>
            <a:r>
              <a:rPr lang="en-CA" sz="1600" i="1"/>
              <a:t>Agricultural Water Use Survey 2007, Methodology Report </a:t>
            </a:r>
            <a:r>
              <a:rPr lang="en-CA" sz="1600"/>
              <a:t>(Ottawa: Environment Accounts and Statistics Division, 2009) at 24.</a:t>
            </a:r>
          </a:p>
          <a:p>
            <a:pPr eaLnBrk="1" hangingPunct="1"/>
            <a:endParaRPr lang="en-CA" b="1"/>
          </a:p>
        </p:txBody>
      </p:sp>
    </p:spTree>
    <p:extLst>
      <p:ext uri="{BB962C8B-B14F-4D97-AF65-F5344CB8AC3E}">
        <p14:creationId xmlns:p14="http://schemas.microsoft.com/office/powerpoint/2010/main" val="398343238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253536"/>
            <a:ext cx="8229600" cy="1143000"/>
          </a:xfrm>
        </p:spPr>
        <p:txBody>
          <a:bodyPr>
            <a:noAutofit/>
          </a:bodyPr>
          <a:lstStyle/>
          <a:p>
            <a:pPr marL="54864" indent="0" eaLnBrk="1" fontAlgn="auto" hangingPunct="1">
              <a:spcAft>
                <a:spcPts val="0"/>
              </a:spcAft>
              <a:defRPr/>
            </a:pPr>
            <a:r>
              <a:rPr lang="en-CA" sz="3600" dirty="0" smtClean="0">
                <a:solidFill>
                  <a:schemeClr val="accent1"/>
                </a:solidFill>
              </a:rPr>
              <a:t>Great Lakes Basin Sustainable Water Resources Agreement (2005)</a:t>
            </a:r>
          </a:p>
        </p:txBody>
      </p:sp>
      <p:sp>
        <p:nvSpPr>
          <p:cNvPr id="16387" name="Content Placeholder 2"/>
          <p:cNvSpPr>
            <a:spLocks noGrp="1"/>
          </p:cNvSpPr>
          <p:nvPr>
            <p:ph idx="1"/>
          </p:nvPr>
        </p:nvSpPr>
        <p:spPr/>
        <p:txBody>
          <a:bodyPr>
            <a:normAutofit lnSpcReduction="10000"/>
          </a:bodyPr>
          <a:lstStyle/>
          <a:p>
            <a:pPr marL="514350" indent="-514350" eaLnBrk="1" fontAlgn="auto" hangingPunct="1">
              <a:spcBef>
                <a:spcPts val="0"/>
              </a:spcBef>
              <a:spcAft>
                <a:spcPts val="0"/>
              </a:spcAft>
              <a:buFontTx/>
              <a:buAutoNum type="alphaLcPeriod"/>
              <a:defRPr/>
            </a:pPr>
            <a:endParaRPr lang="en-CA" dirty="0" smtClean="0">
              <a:solidFill>
                <a:schemeClr val="bg1"/>
              </a:solidFill>
            </a:endParaRPr>
          </a:p>
          <a:p>
            <a:pPr marL="514350" indent="-514350" eaLnBrk="1" fontAlgn="auto" hangingPunct="1">
              <a:spcBef>
                <a:spcPts val="0"/>
              </a:spcBef>
              <a:spcAft>
                <a:spcPts val="0"/>
              </a:spcAft>
              <a:buFontTx/>
              <a:buAutoNum type="alphaLcPeriod"/>
              <a:defRPr/>
            </a:pPr>
            <a:r>
              <a:rPr lang="en-CA" dirty="0" smtClean="0"/>
              <a:t>The need for all or part of the Exception cannot be reasonably avoided through the efficient use and conservation of existing water supplies;</a:t>
            </a:r>
          </a:p>
          <a:p>
            <a:pPr marL="514350" indent="-514350" eaLnBrk="1" fontAlgn="auto" hangingPunct="1">
              <a:spcBef>
                <a:spcPts val="0"/>
              </a:spcBef>
              <a:spcAft>
                <a:spcPts val="0"/>
              </a:spcAft>
              <a:buFontTx/>
              <a:buAutoNum type="alphaLcPeriod"/>
              <a:defRPr/>
            </a:pPr>
            <a:endParaRPr lang="en-CA" dirty="0" smtClean="0"/>
          </a:p>
          <a:p>
            <a:pPr marL="514350" indent="-514350" eaLnBrk="1" fontAlgn="auto" hangingPunct="1">
              <a:spcBef>
                <a:spcPts val="0"/>
              </a:spcBef>
              <a:spcAft>
                <a:spcPts val="0"/>
              </a:spcAft>
              <a:buFontTx/>
              <a:buAutoNum type="alphaLcPeriod"/>
              <a:defRPr/>
            </a:pPr>
            <a:r>
              <a:rPr lang="en-CA" dirty="0" smtClean="0"/>
              <a:t>The Exception shall be limited to quantities that are considered reasonable for the purposes for which it is proposed.</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normAutofit fontScale="90000"/>
          </a:bodyPr>
          <a:lstStyle/>
          <a:p>
            <a:pPr marL="54864" indent="0" eaLnBrk="1" fontAlgn="auto" hangingPunct="1">
              <a:spcAft>
                <a:spcPts val="0"/>
              </a:spcAft>
              <a:defRPr/>
            </a:pPr>
            <a:r>
              <a:rPr lang="en-CA" dirty="0" smtClean="0">
                <a:solidFill>
                  <a:schemeClr val="accent1"/>
                </a:solidFill>
              </a:rPr>
              <a:t>International Joint Commission</a:t>
            </a:r>
            <a:br>
              <a:rPr lang="en-CA" dirty="0" smtClean="0">
                <a:solidFill>
                  <a:schemeClr val="accent1"/>
                </a:solidFill>
              </a:rPr>
            </a:br>
            <a:r>
              <a:rPr lang="en-CA" dirty="0" smtClean="0">
                <a:solidFill>
                  <a:schemeClr val="accent1"/>
                </a:solidFill>
              </a:rPr>
              <a:t>Watershed Initiative</a:t>
            </a:r>
          </a:p>
        </p:txBody>
      </p:sp>
      <p:pic>
        <p:nvPicPr>
          <p:cNvPr id="53251" name="Content Placeholder 5" descr="Columbia_Watershed_large.jpg"/>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11560" y="1844824"/>
            <a:ext cx="4863368" cy="3096344"/>
          </a:xfrm>
        </p:spPr>
      </p:pic>
      <p:pic>
        <p:nvPicPr>
          <p:cNvPr id="5" name="Picture 5" descr="ijc"/>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652120" y="3501008"/>
            <a:ext cx="2714625" cy="271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CA"/>
          </a:p>
        </p:txBody>
      </p:sp>
      <p:sp>
        <p:nvSpPr>
          <p:cNvPr id="6" name="Content Placeholder 5"/>
          <p:cNvSpPr>
            <a:spLocks noGrp="1"/>
          </p:cNvSpPr>
          <p:nvPr>
            <p:ph sz="half" idx="1"/>
          </p:nvPr>
        </p:nvSpPr>
        <p:spPr/>
        <p:txBody>
          <a:bodyPr/>
          <a:lstStyle/>
          <a:p>
            <a:endParaRPr lang="en-CA"/>
          </a:p>
        </p:txBody>
      </p:sp>
      <p:sp>
        <p:nvSpPr>
          <p:cNvPr id="7" name="Content Placeholder 6"/>
          <p:cNvSpPr>
            <a:spLocks noGrp="1"/>
          </p:cNvSpPr>
          <p:nvPr>
            <p:ph sz="half" idx="2"/>
          </p:nvPr>
        </p:nvSpPr>
        <p:spPr/>
        <p:txBody>
          <a:bodyPr/>
          <a:lstStyle/>
          <a:p>
            <a:endParaRPr lang="en-CA"/>
          </a:p>
        </p:txBody>
      </p:sp>
    </p:spTree>
    <p:extLst>
      <p:ext uri="{BB962C8B-B14F-4D97-AF65-F5344CB8AC3E}">
        <p14:creationId xmlns:p14="http://schemas.microsoft.com/office/powerpoint/2010/main" val="27900830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marL="54864" indent="0" eaLnBrk="1" fontAlgn="auto" hangingPunct="1">
              <a:spcAft>
                <a:spcPts val="0"/>
              </a:spcAft>
              <a:defRPr/>
            </a:pPr>
            <a:r>
              <a:rPr lang="en-US" smtClean="0">
                <a:solidFill>
                  <a:schemeClr val="bg1"/>
                </a:solidFill>
                <a:cs typeface="Times New Roman" pitchFamily="18" charset="0"/>
              </a:rPr>
              <a:t>2000s</a:t>
            </a:r>
            <a:r>
              <a:rPr lang="en-US" smtClean="0">
                <a:solidFill>
                  <a:schemeClr val="bg1"/>
                </a:solidFill>
              </a:rPr>
              <a:t> Basic Necessities</a:t>
            </a:r>
            <a:endParaRPr lang="en-CA" smtClean="0">
              <a:solidFill>
                <a:schemeClr val="bg1"/>
              </a:solidFill>
            </a:endParaRPr>
          </a:p>
        </p:txBody>
      </p:sp>
      <p:pic>
        <p:nvPicPr>
          <p:cNvPr id="62467" name="Picture 3" descr="C:\Documents and Settings\Sean\My Documents\Research Jobs\Benidickson\Presentation Images\kashechewan-cleanwat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590800"/>
            <a:ext cx="3048000" cy="272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68" name="Picture 5" descr="IMG_05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2057400"/>
            <a:ext cx="3394075"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Foundry</Template>
  <TotalTime>834</TotalTime>
  <Words>1040</Words>
  <Application>Microsoft Office PowerPoint</Application>
  <PresentationFormat>On-screen Show (4:3)</PresentationFormat>
  <Paragraphs>172</Paragraphs>
  <Slides>44</Slides>
  <Notes>6</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Foundry</vt:lpstr>
      <vt:lpstr>Not as much water as you might think </vt:lpstr>
      <vt:lpstr>The Water Closet Revolution</vt:lpstr>
      <vt:lpstr>Low Flush Options: a) gravitational b) orbital</vt:lpstr>
      <vt:lpstr>The Australian, July 25, 2005</vt:lpstr>
      <vt:lpstr>Toilet to Tap Source: Wilcox, Sydney Morning Herald</vt:lpstr>
      <vt:lpstr>Rose George,  The Big Necessity</vt:lpstr>
      <vt:lpstr>Sub-Saharan Africa:  MDG re Sanitation</vt:lpstr>
      <vt:lpstr>“With half the population of developing regions without sanitation, the 2015 target appears to be out of reach”</vt:lpstr>
      <vt:lpstr> Agriculture not aquaculture </vt:lpstr>
      <vt:lpstr>Some Questions We Have in Common</vt:lpstr>
      <vt:lpstr>1860s The Confederation Era: Fisheries Law and Water</vt:lpstr>
      <vt:lpstr>1870s   The Lumber Trade</vt:lpstr>
      <vt:lpstr>1870s Municipal Waterworks</vt:lpstr>
      <vt:lpstr>1880s  Intergovernmental  Disputes </vt:lpstr>
      <vt:lpstr>1890s  Irrigation and Western Water Law</vt:lpstr>
      <vt:lpstr>1900s  International Waters</vt:lpstr>
      <vt:lpstr>1900s  Sewerage </vt:lpstr>
      <vt:lpstr>1910s  The (First)Conservation Era</vt:lpstr>
      <vt:lpstr>1920s  Pollution and the Courts</vt:lpstr>
      <vt:lpstr>1930s  Water and Security</vt:lpstr>
      <vt:lpstr>1940s  Clothes In, Nutrients Out</vt:lpstr>
      <vt:lpstr>1950s Water Crimes</vt:lpstr>
      <vt:lpstr>1960s  North American Water and Power Alliance</vt:lpstr>
      <vt:lpstr>1970s  Mercury Contamination</vt:lpstr>
      <vt:lpstr>1980s  Federal Water Policy</vt:lpstr>
      <vt:lpstr>1990s  NAFTA and Water </vt:lpstr>
      <vt:lpstr>2000s   Walkerton </vt:lpstr>
      <vt:lpstr>What makes you think you can keep it?</vt:lpstr>
      <vt:lpstr>The Three Bears  and the Water Supply</vt:lpstr>
      <vt:lpstr>Water Security in the 21st Century</vt:lpstr>
      <vt:lpstr>Aldo Leopold and the Land/Water Ethic</vt:lpstr>
      <vt:lpstr>River Basin Management Plans: Article 13</vt:lpstr>
      <vt:lpstr>Murray River on a Bad Day and  The Murray-Darling Basin</vt:lpstr>
      <vt:lpstr>Murray Darling: Water Trading Framework</vt:lpstr>
      <vt:lpstr>London Water and Climate Change</vt:lpstr>
      <vt:lpstr>Water Rights in South Africa</vt:lpstr>
      <vt:lpstr>First Nations Water Supply</vt:lpstr>
      <vt:lpstr>Canadian Water Sustainability Index</vt:lpstr>
      <vt:lpstr>Full Cost of Water Services</vt:lpstr>
      <vt:lpstr>PowerPoint Presentation</vt:lpstr>
      <vt:lpstr>Great Lakes Basin Sustainable Water Resources Agreement (2005)</vt:lpstr>
      <vt:lpstr>International Joint Commission Watershed Initiative</vt:lpstr>
      <vt:lpstr>PowerPoint Presentation</vt:lpstr>
      <vt:lpstr>2000s Basic Necessities</vt:lpstr>
    </vt:vector>
  </TitlesOfParts>
  <Company>IIO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Sean Bawden</dc:creator>
  <cp:lastModifiedBy>Jamie</cp:lastModifiedBy>
  <cp:revision>112</cp:revision>
  <dcterms:created xsi:type="dcterms:W3CDTF">2006-04-29T21:23:12Z</dcterms:created>
  <dcterms:modified xsi:type="dcterms:W3CDTF">2011-07-04T06:15:54Z</dcterms:modified>
</cp:coreProperties>
</file>