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bin" ContentType="application/vnd.openxmlformats-officedocument.oleObject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347" r:id="rId2"/>
    <p:sldId id="361" r:id="rId3"/>
    <p:sldId id="358" r:id="rId4"/>
    <p:sldId id="334" r:id="rId5"/>
    <p:sldId id="338" r:id="rId6"/>
    <p:sldId id="359" r:id="rId7"/>
    <p:sldId id="283" r:id="rId8"/>
    <p:sldId id="308" r:id="rId9"/>
    <p:sldId id="351" r:id="rId10"/>
    <p:sldId id="352" r:id="rId11"/>
    <p:sldId id="354" r:id="rId12"/>
    <p:sldId id="357" r:id="rId13"/>
    <p:sldId id="353" r:id="rId14"/>
    <p:sldId id="356" r:id="rId15"/>
    <p:sldId id="311" r:id="rId16"/>
    <p:sldId id="360" r:id="rId17"/>
    <p:sldId id="355" r:id="rId18"/>
    <p:sldId id="330" r:id="rId1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FF"/>
    <a:srgbClr val="CC00FF"/>
    <a:srgbClr val="0066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42" autoAdjust="0"/>
    <p:restoredTop sz="94660"/>
  </p:normalViewPr>
  <p:slideViewPr>
    <p:cSldViewPr>
      <p:cViewPr varScale="1">
        <p:scale>
          <a:sx n="74" d="100"/>
          <a:sy n="74" d="100"/>
        </p:scale>
        <p:origin x="-4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88FDCF8E-7852-4AC6-9955-787358C6157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969D727-ADD0-41A1-8DD1-9F81EEC9434D}" type="slidenum">
              <a:rPr lang="en-GB"/>
              <a:pPr/>
              <a:t>1</a:t>
            </a:fld>
            <a:endParaRPr lang="en-GB"/>
          </a:p>
        </p:txBody>
      </p:sp>
      <p:sp>
        <p:nvSpPr>
          <p:cNvPr id="860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2416016-6970-4EF7-8C74-3DBA722C17DB}" type="slidenum">
              <a:rPr lang="en-US" smtClean="0">
                <a:latin typeface="Arial" charset="0"/>
                <a:cs typeface="Arial" charset="0"/>
              </a:rPr>
              <a:pPr/>
              <a:t>6</a:t>
            </a:fld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29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B19F4D8-33E6-4435-B5BF-3677078C7A01}" type="slidenum">
              <a:rPr lang="en-GB" smtClean="0"/>
              <a:pPr/>
              <a:t>7</a:t>
            </a:fld>
            <a:endParaRPr lang="en-GB" smtClean="0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6A23D24-A4FC-4500-8669-8EC9EDDA908D}" type="slidenum">
              <a:rPr lang="en-US"/>
              <a:pPr/>
              <a:t>8</a:t>
            </a:fld>
            <a:endParaRPr lang="en-US"/>
          </a:p>
        </p:txBody>
      </p:sp>
      <p:sp>
        <p:nvSpPr>
          <p:cNvPr id="952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6A23D24-A4FC-4500-8669-8EC9EDDA908D}" type="slidenum">
              <a:rPr lang="en-US"/>
              <a:pPr/>
              <a:t>9</a:t>
            </a:fld>
            <a:endParaRPr lang="en-US"/>
          </a:p>
        </p:txBody>
      </p:sp>
      <p:sp>
        <p:nvSpPr>
          <p:cNvPr id="952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457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4C7111C-50E5-493F-9348-AB3DA1F7A78A}" type="slidenum">
              <a:rPr lang="en-US" smtClean="0">
                <a:latin typeface="Arial" charset="0"/>
                <a:cs typeface="Arial" charset="0"/>
              </a:rPr>
              <a:pPr/>
              <a:t>13</a:t>
            </a:fld>
            <a:endParaRPr 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457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4C7111C-50E5-493F-9348-AB3DA1F7A78A}" type="slidenum">
              <a:rPr lang="en-US" smtClean="0">
                <a:latin typeface="Arial" charset="0"/>
                <a:cs typeface="Arial" charset="0"/>
              </a:rPr>
              <a:pPr/>
              <a:t>14</a:t>
            </a:fld>
            <a:endParaRPr 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D30334A-B79D-4093-95A1-0EA578B9F538}" type="slidenum">
              <a:rPr lang="en-US"/>
              <a:pPr/>
              <a:t>15</a:t>
            </a:fld>
            <a:endParaRPr lang="en-US"/>
          </a:p>
        </p:txBody>
      </p:sp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D0EDCF7-D60F-4259-B1E2-367374EA01D3}" type="slidenum">
              <a:rPr lang="en-GB" smtClean="0"/>
              <a:pPr/>
              <a:t>18</a:t>
            </a:fld>
            <a:endParaRPr lang="en-GB" smtClean="0"/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en-US" smtClean="0">
              <a:latin typeface="Times New Roman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9183C8-B7B1-477F-83AD-9FF78FDA284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57C775-E7AF-4D41-9406-99DBCB7169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7D52D1-D5C4-4EAB-AD48-6E8BB29733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C14031-0769-4B82-9168-D3D35FEF4A7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19D30E-A67C-41CD-A744-DDF89129A77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DF0D06-7B2D-4137-B28D-933AF96ED6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72D810-983A-409E-BE16-38DA59C56C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437972-2135-4153-B958-D5D5F04FC94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4282E7-DE79-4EBD-96D6-447DD753AA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E2C845-1AE5-490A-8931-1AAB1361D5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51CBB2-E270-4256-9E18-D7B9C70E3D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154114CE-0589-4B6F-A0A1-E0521D05A30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Word_Document1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Microsoft_Office_Excel_97-2003_Worksheet1.xls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95739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997" name="Text Box 5"/>
          <p:cNvSpPr txBox="1">
            <a:spLocks noChangeArrowheads="1"/>
          </p:cNvSpPr>
          <p:nvPr/>
        </p:nvSpPr>
        <p:spPr bwMode="auto">
          <a:xfrm>
            <a:off x="1143000" y="2209800"/>
            <a:ext cx="304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pic>
        <p:nvPicPr>
          <p:cNvPr id="84998" name="Picture 6" descr="C:\Documents and Settings\Administrator\Desktop\Pics\DSCF000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97360" y="572780"/>
            <a:ext cx="7584843" cy="5688632"/>
          </a:xfrm>
          <a:prstGeom prst="rect">
            <a:avLst/>
          </a:prstGeom>
          <a:noFill/>
        </p:spPr>
      </p:pic>
      <p:pic>
        <p:nvPicPr>
          <p:cNvPr id="84996" name="Picture 4" descr="DMnis 15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467545" y="3933056"/>
            <a:ext cx="4032447" cy="2699651"/>
          </a:xfrm>
          <a:noFill/>
          <a:ln/>
        </p:spPr>
      </p:pic>
      <p:graphicFrame>
        <p:nvGraphicFramePr>
          <p:cNvPr id="84999" name="Object 7"/>
          <p:cNvGraphicFramePr>
            <a:graphicFrameLocks noChangeAspect="1"/>
          </p:cNvGraphicFramePr>
          <p:nvPr/>
        </p:nvGraphicFramePr>
        <p:xfrm>
          <a:off x="6372200" y="2780928"/>
          <a:ext cx="1828800" cy="1257300"/>
        </p:xfrm>
        <a:graphic>
          <a:graphicData uri="http://schemas.openxmlformats.org/presentationml/2006/ole">
            <p:oleObj spid="_x0000_s160770" name="Picture" r:id="rId6" imgW="2038320" imgH="1514520" progId="Word.Picture.8">
              <p:embed/>
            </p:oleObj>
          </a:graphicData>
        </a:graphic>
      </p:graphicFrame>
      <p:sp>
        <p:nvSpPr>
          <p:cNvPr id="85000" name="Text Box 8"/>
          <p:cNvSpPr txBox="1">
            <a:spLocks noChangeArrowheads="1"/>
          </p:cNvSpPr>
          <p:nvPr/>
        </p:nvSpPr>
        <p:spPr bwMode="auto">
          <a:xfrm>
            <a:off x="5436096" y="4149080"/>
            <a:ext cx="3600400" cy="4572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 eaLnBrk="0" hangingPunct="0"/>
            <a:r>
              <a:rPr lang="en-US" sz="1200" b="1" dirty="0">
                <a:solidFill>
                  <a:schemeClr val="bg2"/>
                </a:solidFill>
                <a:latin typeface="Tahoma" pitchFamily="34" charset="0"/>
              </a:rPr>
              <a:t>The Association for Water and Rural Development</a:t>
            </a:r>
          </a:p>
        </p:txBody>
      </p:sp>
      <p:sp>
        <p:nvSpPr>
          <p:cNvPr id="85001" name="Text Box 9"/>
          <p:cNvSpPr txBox="1">
            <a:spLocks noChangeArrowheads="1"/>
          </p:cNvSpPr>
          <p:nvPr/>
        </p:nvSpPr>
        <p:spPr bwMode="auto">
          <a:xfrm>
            <a:off x="6300192" y="4725144"/>
            <a:ext cx="2034952" cy="1615827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ZA" dirty="0" err="1">
                <a:latin typeface="Tahoma" pitchFamily="34" charset="0"/>
              </a:rPr>
              <a:t>Derick</a:t>
            </a:r>
            <a:r>
              <a:rPr lang="en-ZA" dirty="0">
                <a:latin typeface="Tahoma" pitchFamily="34" charset="0"/>
              </a:rPr>
              <a:t> du </a:t>
            </a:r>
            <a:r>
              <a:rPr lang="en-ZA" dirty="0" err="1" smtClean="0">
                <a:latin typeface="Tahoma" pitchFamily="34" charset="0"/>
              </a:rPr>
              <a:t>Toit</a:t>
            </a:r>
            <a:r>
              <a:rPr lang="en-ZA" dirty="0" smtClean="0">
                <a:latin typeface="Tahoma" pitchFamily="34" charset="0"/>
              </a:rPr>
              <a:t>, </a:t>
            </a:r>
          </a:p>
          <a:p>
            <a:pPr algn="ctr">
              <a:spcBef>
                <a:spcPct val="50000"/>
              </a:spcBef>
            </a:pPr>
            <a:r>
              <a:rPr lang="en-ZA" dirty="0" smtClean="0">
                <a:latin typeface="Tahoma" pitchFamily="34" charset="0"/>
              </a:rPr>
              <a:t>Sharon Pollard &amp; </a:t>
            </a:r>
          </a:p>
          <a:p>
            <a:pPr algn="ctr">
              <a:spcBef>
                <a:spcPct val="50000"/>
              </a:spcBef>
            </a:pPr>
            <a:r>
              <a:rPr lang="en-ZA" dirty="0" err="1" smtClean="0">
                <a:latin typeface="Tahoma" pitchFamily="34" charset="0"/>
              </a:rPr>
              <a:t>Ramin</a:t>
            </a:r>
            <a:r>
              <a:rPr lang="en-ZA" dirty="0" smtClean="0">
                <a:latin typeface="Tahoma" pitchFamily="34" charset="0"/>
              </a:rPr>
              <a:t> </a:t>
            </a:r>
            <a:r>
              <a:rPr lang="en-ZA" dirty="0" err="1" smtClean="0">
                <a:latin typeface="Tahoma" pitchFamily="34" charset="0"/>
              </a:rPr>
              <a:t>Pejan</a:t>
            </a:r>
            <a:r>
              <a:rPr lang="en-ZA" dirty="0" smtClean="0">
                <a:latin typeface="Tahoma" pitchFamily="34" charset="0"/>
              </a:rPr>
              <a:t> </a:t>
            </a:r>
          </a:p>
          <a:p>
            <a:pPr algn="ctr">
              <a:spcBef>
                <a:spcPct val="50000"/>
              </a:spcBef>
            </a:pPr>
            <a:r>
              <a:rPr lang="en-ZA" dirty="0" smtClean="0">
                <a:latin typeface="Tahoma" pitchFamily="34" charset="0"/>
              </a:rPr>
              <a:t>South </a:t>
            </a:r>
            <a:r>
              <a:rPr lang="en-ZA" dirty="0">
                <a:latin typeface="Tahoma" pitchFamily="34" charset="0"/>
              </a:rPr>
              <a:t>Africa</a:t>
            </a:r>
            <a:endParaRPr lang="en-GB" dirty="0">
              <a:latin typeface="Tahoma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71600" y="692696"/>
            <a:ext cx="7704856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200" b="1" dirty="0" smtClean="0"/>
              <a:t>The language of sustainability: a missing piece of the </a:t>
            </a:r>
            <a:r>
              <a:rPr lang="en-GB" sz="3200" b="1" dirty="0" err="1" smtClean="0"/>
              <a:t>IWRM</a:t>
            </a:r>
            <a:r>
              <a:rPr lang="en-GB" sz="3200" b="1" dirty="0" smtClean="0"/>
              <a:t> puzzle?</a:t>
            </a:r>
            <a:endParaRPr lang="en-GB" sz="3200" dirty="0" smtClean="0"/>
          </a:p>
          <a:p>
            <a:pPr algn="ctr"/>
            <a:r>
              <a:rPr lang="en-US" sz="2400" b="1" dirty="0" smtClean="0">
                <a:solidFill>
                  <a:srgbClr val="FFFF00"/>
                </a:solidFill>
              </a:rPr>
              <a:t>derick@award.org.za</a:t>
            </a:r>
            <a:endParaRPr lang="en-US" sz="2400" dirty="0" smtClean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19600"/>
            <a:ext cx="84582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Sponsored by</a:t>
            </a:r>
            <a:br>
              <a:rPr lang="en-US" dirty="0" smtClean="0"/>
            </a:br>
            <a:r>
              <a:rPr lang="en-US" sz="3100" dirty="0" smtClean="0"/>
              <a:t>South African Water Research Commission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err="1" smtClean="0"/>
              <a:t>WRC</a:t>
            </a:r>
            <a:endParaRPr lang="en-GB" dirty="0"/>
          </a:p>
        </p:txBody>
      </p:sp>
      <p:pic>
        <p:nvPicPr>
          <p:cNvPr id="48130" name="Picture 1" descr="wrc logo CMYK smal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24200" y="381000"/>
            <a:ext cx="2722419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179" name="AutoShape 11"/>
          <p:cNvSpPr>
            <a:spLocks noChangeArrowheads="1"/>
          </p:cNvSpPr>
          <p:nvPr/>
        </p:nvSpPr>
        <p:spPr bwMode="auto">
          <a:xfrm>
            <a:off x="971600" y="476672"/>
            <a:ext cx="3898379" cy="3255640"/>
          </a:xfrm>
          <a:prstGeom prst="flowChartConnector">
            <a:avLst/>
          </a:prstGeom>
          <a:solidFill>
            <a:srgbClr val="C6D9F1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Legal</a:t>
            </a:r>
            <a:endParaRPr kumimoji="0" lang="en-US" sz="16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Calibri" pitchFamily="34" charset="0"/>
              </a:rPr>
              <a:t>Laws, regulations, rights, obligations, violations, reasonability,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Calibri" pitchFamily="34" charset="0"/>
              </a:rPr>
              <a:t> litigation, political, lawyers, judges, regulators, informal/formal </a:t>
            </a:r>
          </a:p>
        </p:txBody>
      </p:sp>
      <p:sp>
        <p:nvSpPr>
          <p:cNvPr id="263178" name="AutoShape 10"/>
          <p:cNvSpPr>
            <a:spLocks noChangeArrowheads="1"/>
          </p:cNvSpPr>
          <p:nvPr/>
        </p:nvSpPr>
        <p:spPr bwMode="auto">
          <a:xfrm>
            <a:off x="4355976" y="476672"/>
            <a:ext cx="4032448" cy="3327648"/>
          </a:xfrm>
          <a:prstGeom prst="flowChartConnector">
            <a:avLst/>
          </a:prstGeom>
          <a:solidFill>
            <a:srgbClr val="E5B8B7">
              <a:alpha val="50000"/>
            </a:srgb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Ecology</a:t>
            </a:r>
            <a:endParaRPr kumimoji="0" lang="en-US" sz="16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Nature, complex systems, conservation, management, academic, key drivers, resource, thresholds, resilience, biodiversity, scientism, understanding, uncertainty, scientist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63177" name="AutoShape 9"/>
          <p:cNvSpPr>
            <a:spLocks noChangeArrowheads="1"/>
          </p:cNvSpPr>
          <p:nvPr/>
        </p:nvSpPr>
        <p:spPr bwMode="auto">
          <a:xfrm>
            <a:off x="2555776" y="2708920"/>
            <a:ext cx="3960440" cy="3096344"/>
          </a:xfrm>
          <a:prstGeom prst="flowChartConnector">
            <a:avLst/>
          </a:prstGeom>
          <a:solidFill>
            <a:srgbClr val="76923C">
              <a:alpha val="50000"/>
            </a:srgb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4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Economics</a:t>
            </a:r>
            <a:endParaRPr kumimoji="0" lang="en-US" sz="16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Goods and services, trading, incentives/disincentives, supply and demand, free market, profit/loss, employment, growth, businesses, private individuals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63180" name="Rectangle 1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ZA"/>
          </a:p>
        </p:txBody>
      </p:sp>
      <p:sp>
        <p:nvSpPr>
          <p:cNvPr id="263184" name="Rectangle 16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7544" y="6021288"/>
            <a:ext cx="79928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/>
              <a:t>Different </a:t>
            </a:r>
            <a:r>
              <a:rPr lang="en-US" sz="3600" dirty="0" smtClean="0"/>
              <a:t>discourses of IWRM</a:t>
            </a:r>
            <a:endParaRPr lang="en-ZA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en-US" dirty="0" smtClean="0"/>
              <a:t>South Africa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b="1" dirty="0" smtClean="0"/>
              <a:t>The National Water Act of 1998 was set to change ‘business as usual’ by introducing a ‘</a:t>
            </a:r>
            <a:r>
              <a:rPr lang="en-US" b="1" dirty="0" smtClean="0">
                <a:solidFill>
                  <a:srgbClr val="9933FF"/>
                </a:solidFill>
              </a:rPr>
              <a:t>new discourse</a:t>
            </a:r>
            <a:r>
              <a:rPr lang="en-US" b="1" dirty="0" smtClean="0"/>
              <a:t>’ for water resources management 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043608" y="5085184"/>
            <a:ext cx="2376264" cy="954107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pPr algn="ctr"/>
            <a:r>
              <a:rPr lang="en-US" sz="2000" b="1" dirty="0" smtClean="0"/>
              <a:t>SUSTAINABILITY</a:t>
            </a:r>
          </a:p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4788024" y="5085184"/>
            <a:ext cx="3240360" cy="954107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pPr algn="ctr"/>
            <a:r>
              <a:rPr lang="en-US" sz="2000" b="1" dirty="0" smtClean="0"/>
              <a:t>=</a:t>
            </a:r>
            <a:r>
              <a:rPr lang="en-US" sz="2000" b="1" dirty="0" smtClean="0"/>
              <a:t> fundamental objective</a:t>
            </a:r>
            <a:endParaRPr lang="en-US" sz="2000" b="1" dirty="0" smtClean="0"/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en-US" dirty="0" smtClean="0"/>
              <a:t>Emergence of scarcity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first transition: </a:t>
            </a:r>
          </a:p>
          <a:p>
            <a:pPr lvl="1"/>
            <a:r>
              <a:rPr lang="en-US" dirty="0" smtClean="0"/>
              <a:t>from </a:t>
            </a:r>
            <a:r>
              <a:rPr lang="en-US" dirty="0" smtClean="0">
                <a:solidFill>
                  <a:srgbClr val="0070C0"/>
                </a:solidFill>
              </a:rPr>
              <a:t>abundance</a:t>
            </a:r>
            <a:r>
              <a:rPr lang="en-US" dirty="0" smtClean="0"/>
              <a:t> to </a:t>
            </a:r>
            <a:r>
              <a:rPr lang="en-US" dirty="0" smtClean="0">
                <a:solidFill>
                  <a:srgbClr val="FFC000"/>
                </a:solidFill>
              </a:rPr>
              <a:t>scarcity</a:t>
            </a:r>
            <a:r>
              <a:rPr lang="en-US" dirty="0" smtClean="0"/>
              <a:t> - </a:t>
            </a:r>
            <a:r>
              <a:rPr lang="en-US" sz="2400" dirty="0" smtClean="0"/>
              <a:t>latter part of the 19th Century</a:t>
            </a:r>
          </a:p>
          <a:p>
            <a:endParaRPr lang="en-GB" dirty="0" smtClean="0"/>
          </a:p>
          <a:p>
            <a:r>
              <a:rPr lang="en-US" dirty="0" smtClean="0"/>
              <a:t>The second transition: </a:t>
            </a:r>
          </a:p>
          <a:p>
            <a:pPr lvl="1"/>
            <a:r>
              <a:rPr lang="en-US" dirty="0" smtClean="0"/>
              <a:t>from </a:t>
            </a:r>
            <a:r>
              <a:rPr lang="en-US" dirty="0" smtClean="0">
                <a:solidFill>
                  <a:srgbClr val="FFC000"/>
                </a:solidFill>
              </a:rPr>
              <a:t>scarcity</a:t>
            </a:r>
            <a:r>
              <a:rPr lang="en-US" dirty="0" smtClean="0"/>
              <a:t> to </a:t>
            </a:r>
            <a:r>
              <a:rPr lang="en-US" dirty="0" smtClean="0">
                <a:solidFill>
                  <a:srgbClr val="FF0000"/>
                </a:solidFill>
              </a:rPr>
              <a:t>deficit</a:t>
            </a:r>
          </a:p>
          <a:p>
            <a:pPr lvl="8"/>
            <a:r>
              <a:rPr lang="en-US" sz="1800" dirty="0" err="1" smtClean="0"/>
              <a:t>Movik</a:t>
            </a:r>
            <a:r>
              <a:rPr lang="en-US" sz="1800" dirty="0" smtClean="0"/>
              <a:t> 2010</a:t>
            </a:r>
            <a:endParaRPr lang="en-GB" sz="1800" dirty="0"/>
          </a:p>
        </p:txBody>
      </p:sp>
      <p:sp>
        <p:nvSpPr>
          <p:cNvPr id="4" name="Rectangle 3"/>
          <p:cNvSpPr/>
          <p:nvPr/>
        </p:nvSpPr>
        <p:spPr>
          <a:xfrm>
            <a:off x="0" y="5301208"/>
            <a:ext cx="9144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>
              <a:lnSpc>
                <a:spcPct val="200000"/>
              </a:lnSpc>
              <a:buFontTx/>
              <a:buNone/>
            </a:pPr>
            <a:r>
              <a:rPr lang="en-US" sz="2800" b="1" dirty="0" smtClean="0"/>
              <a:t>South Africa is faced with </a:t>
            </a:r>
            <a:r>
              <a:rPr lang="en-US" sz="2800" b="1" dirty="0" smtClean="0">
                <a:solidFill>
                  <a:srgbClr val="FF0000"/>
                </a:solidFill>
              </a:rPr>
              <a:t>absolute d</a:t>
            </a:r>
            <a:r>
              <a:rPr lang="en-US" sz="2800" b="1" dirty="0" smtClean="0">
                <a:solidFill>
                  <a:srgbClr val="FF0000"/>
                </a:solidFill>
              </a:rPr>
              <a:t>eficit </a:t>
            </a:r>
            <a:r>
              <a:rPr lang="en-US" sz="2800" b="1" dirty="0" smtClean="0"/>
              <a:t>by 2015..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2" descr="National_Base_Reconciliatio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914400"/>
            <a:ext cx="9144000" cy="587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4" name="Rectangle 3"/>
          <p:cNvSpPr>
            <a:spLocks noGrp="1" noChangeArrowheads="1"/>
          </p:cNvSpPr>
          <p:nvPr>
            <p:ph type="title"/>
          </p:nvPr>
        </p:nvSpPr>
        <p:spPr>
          <a:xfrm>
            <a:off x="771525" y="33338"/>
            <a:ext cx="7339013" cy="822325"/>
          </a:xfrm>
        </p:spPr>
        <p:txBody>
          <a:bodyPr>
            <a:spAutoFit/>
          </a:bodyPr>
          <a:lstStyle/>
          <a:p>
            <a:r>
              <a:rPr lang="en-US" sz="2400" smtClean="0">
                <a:solidFill>
                  <a:schemeClr val="accent2"/>
                </a:solidFill>
              </a:rPr>
              <a:t>Is there enough where we need it?</a:t>
            </a:r>
            <a:br>
              <a:rPr lang="en-US" sz="2400" smtClean="0">
                <a:solidFill>
                  <a:schemeClr val="accent2"/>
                </a:solidFill>
              </a:rPr>
            </a:br>
            <a:r>
              <a:rPr lang="en-US" sz="2400" smtClean="0">
                <a:solidFill>
                  <a:schemeClr val="accent2"/>
                </a:solidFill>
              </a:rPr>
              <a:t>Water reconciliation scenarios, year 2000</a:t>
            </a:r>
          </a:p>
        </p:txBody>
      </p:sp>
      <p:pic>
        <p:nvPicPr>
          <p:cNvPr id="28675" name="Picture 4" descr="Legend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34125" y="5299075"/>
            <a:ext cx="2792413" cy="148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1331913" y="1125538"/>
            <a:ext cx="6840537" cy="5111750"/>
            <a:chOff x="839" y="709"/>
            <a:chExt cx="4309" cy="3220"/>
          </a:xfrm>
        </p:grpSpPr>
        <p:sp>
          <p:nvSpPr>
            <p:cNvPr id="28682" name="Oval 6"/>
            <p:cNvSpPr>
              <a:spLocks noChangeArrowheads="1"/>
            </p:cNvSpPr>
            <p:nvPr/>
          </p:nvSpPr>
          <p:spPr bwMode="auto">
            <a:xfrm>
              <a:off x="1022" y="3067"/>
              <a:ext cx="633" cy="363"/>
            </a:xfrm>
            <a:prstGeom prst="ellips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28683" name="Oval 7"/>
            <p:cNvSpPr>
              <a:spLocks noChangeArrowheads="1"/>
            </p:cNvSpPr>
            <p:nvPr/>
          </p:nvSpPr>
          <p:spPr bwMode="auto">
            <a:xfrm>
              <a:off x="1927" y="3475"/>
              <a:ext cx="680" cy="454"/>
            </a:xfrm>
            <a:prstGeom prst="ellips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28684" name="Oval 8"/>
            <p:cNvSpPr>
              <a:spLocks noChangeArrowheads="1"/>
            </p:cNvSpPr>
            <p:nvPr/>
          </p:nvSpPr>
          <p:spPr bwMode="auto">
            <a:xfrm>
              <a:off x="839" y="3430"/>
              <a:ext cx="680" cy="454"/>
            </a:xfrm>
            <a:prstGeom prst="ellips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28685" name="Oval 9"/>
            <p:cNvSpPr>
              <a:spLocks noChangeArrowheads="1"/>
            </p:cNvSpPr>
            <p:nvPr/>
          </p:nvSpPr>
          <p:spPr bwMode="auto">
            <a:xfrm>
              <a:off x="4150" y="2565"/>
              <a:ext cx="680" cy="454"/>
            </a:xfrm>
            <a:prstGeom prst="ellips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28686" name="Oval 10"/>
            <p:cNvSpPr>
              <a:spLocks noChangeArrowheads="1"/>
            </p:cNvSpPr>
            <p:nvPr/>
          </p:nvSpPr>
          <p:spPr bwMode="auto">
            <a:xfrm>
              <a:off x="3878" y="2205"/>
              <a:ext cx="680" cy="454"/>
            </a:xfrm>
            <a:prstGeom prst="ellips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28687" name="Oval 11"/>
            <p:cNvSpPr>
              <a:spLocks noChangeArrowheads="1"/>
            </p:cNvSpPr>
            <p:nvPr/>
          </p:nvSpPr>
          <p:spPr bwMode="auto">
            <a:xfrm>
              <a:off x="4468" y="1344"/>
              <a:ext cx="680" cy="454"/>
            </a:xfrm>
            <a:prstGeom prst="ellips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28688" name="Oval 12"/>
            <p:cNvSpPr>
              <a:spLocks noChangeArrowheads="1"/>
            </p:cNvSpPr>
            <p:nvPr/>
          </p:nvSpPr>
          <p:spPr bwMode="auto">
            <a:xfrm>
              <a:off x="3833" y="1207"/>
              <a:ext cx="680" cy="454"/>
            </a:xfrm>
            <a:prstGeom prst="ellips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28689" name="Oval 13"/>
            <p:cNvSpPr>
              <a:spLocks noChangeArrowheads="1"/>
            </p:cNvSpPr>
            <p:nvPr/>
          </p:nvSpPr>
          <p:spPr bwMode="auto">
            <a:xfrm>
              <a:off x="4286" y="709"/>
              <a:ext cx="680" cy="454"/>
            </a:xfrm>
            <a:prstGeom prst="ellips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28690" name="Oval 14"/>
            <p:cNvSpPr>
              <a:spLocks noChangeArrowheads="1"/>
            </p:cNvSpPr>
            <p:nvPr/>
          </p:nvSpPr>
          <p:spPr bwMode="auto">
            <a:xfrm>
              <a:off x="3606" y="709"/>
              <a:ext cx="680" cy="454"/>
            </a:xfrm>
            <a:prstGeom prst="ellips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fr-FR"/>
            </a:p>
          </p:txBody>
        </p:sp>
      </p:grpSp>
      <p:grpSp>
        <p:nvGrpSpPr>
          <p:cNvPr id="3" name="Group 15"/>
          <p:cNvGrpSpPr>
            <a:grpSpLocks/>
          </p:cNvGrpSpPr>
          <p:nvPr/>
        </p:nvGrpSpPr>
        <p:grpSpPr bwMode="auto">
          <a:xfrm>
            <a:off x="2051050" y="2060575"/>
            <a:ext cx="3746500" cy="4608513"/>
            <a:chOff x="1292" y="1298"/>
            <a:chExt cx="2360" cy="2903"/>
          </a:xfrm>
        </p:grpSpPr>
        <p:sp>
          <p:nvSpPr>
            <p:cNvPr id="28678" name="Oval 16"/>
            <p:cNvSpPr>
              <a:spLocks noChangeArrowheads="1"/>
            </p:cNvSpPr>
            <p:nvPr/>
          </p:nvSpPr>
          <p:spPr bwMode="auto">
            <a:xfrm>
              <a:off x="2972" y="1887"/>
              <a:ext cx="680" cy="454"/>
            </a:xfrm>
            <a:prstGeom prst="ellipse">
              <a:avLst/>
            </a:prstGeom>
            <a:noFill/>
            <a:ln w="25400">
              <a:solidFill>
                <a:srgbClr val="FF0000"/>
              </a:solidFill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28679" name="Oval 17"/>
            <p:cNvSpPr>
              <a:spLocks noChangeArrowheads="1"/>
            </p:cNvSpPr>
            <p:nvPr/>
          </p:nvSpPr>
          <p:spPr bwMode="auto">
            <a:xfrm>
              <a:off x="2926" y="1298"/>
              <a:ext cx="680" cy="454"/>
            </a:xfrm>
            <a:prstGeom prst="ellipse">
              <a:avLst/>
            </a:prstGeom>
            <a:noFill/>
            <a:ln w="25400">
              <a:solidFill>
                <a:srgbClr val="FF0000"/>
              </a:solidFill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28680" name="Oval 18"/>
            <p:cNvSpPr>
              <a:spLocks noChangeArrowheads="1"/>
            </p:cNvSpPr>
            <p:nvPr/>
          </p:nvSpPr>
          <p:spPr bwMode="auto">
            <a:xfrm>
              <a:off x="1292" y="3747"/>
              <a:ext cx="680" cy="454"/>
            </a:xfrm>
            <a:prstGeom prst="ellipse">
              <a:avLst/>
            </a:prstGeom>
            <a:noFill/>
            <a:ln w="25400">
              <a:solidFill>
                <a:srgbClr val="FF0000"/>
              </a:solidFill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28681" name="Oval 19"/>
            <p:cNvSpPr>
              <a:spLocks noChangeArrowheads="1"/>
            </p:cNvSpPr>
            <p:nvPr/>
          </p:nvSpPr>
          <p:spPr bwMode="auto">
            <a:xfrm>
              <a:off x="1519" y="2432"/>
              <a:ext cx="680" cy="454"/>
            </a:xfrm>
            <a:prstGeom prst="ellipse">
              <a:avLst/>
            </a:prstGeom>
            <a:noFill/>
            <a:ln w="25400">
              <a:solidFill>
                <a:srgbClr val="FF0000"/>
              </a:solidFill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fr-FR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838200" y="457200"/>
            <a:ext cx="7848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0" y="304800"/>
            <a:ext cx="9144000" cy="1187450"/>
          </a:xfrm>
          <a:prstGeom prst="rect">
            <a:avLst/>
          </a:prstGeom>
          <a:solidFill>
            <a:schemeClr val="accent2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 eaLnBrk="0" hangingPunct="0"/>
            <a:r>
              <a:rPr lang="en-US" sz="3200" b="1" dirty="0" smtClean="0">
                <a:solidFill>
                  <a:srgbClr val="FFFFFF"/>
                </a:solidFill>
                <a:latin typeface="Kabel Bk BT" pitchFamily="34" charset="0"/>
              </a:rPr>
              <a:t>Seven catchments of the </a:t>
            </a:r>
            <a:r>
              <a:rPr lang="en-US" sz="3200" b="1" dirty="0" err="1" smtClean="0">
                <a:solidFill>
                  <a:srgbClr val="FFFFFF"/>
                </a:solidFill>
                <a:latin typeface="Kabel Bk BT" pitchFamily="34" charset="0"/>
              </a:rPr>
              <a:t>lowveld</a:t>
            </a:r>
            <a:endParaRPr lang="en-US" sz="2000" dirty="0"/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2771775" y="17573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0247" name="Line 7"/>
          <p:cNvSpPr>
            <a:spLocks noChangeShapeType="1"/>
          </p:cNvSpPr>
          <p:nvPr/>
        </p:nvSpPr>
        <p:spPr bwMode="auto">
          <a:xfrm>
            <a:off x="3276600" y="2133600"/>
            <a:ext cx="1676400" cy="1600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grpSp>
        <p:nvGrpSpPr>
          <p:cNvPr id="9" name="Group 4"/>
          <p:cNvGrpSpPr>
            <a:grpSpLocks/>
          </p:cNvGrpSpPr>
          <p:nvPr/>
        </p:nvGrpSpPr>
        <p:grpSpPr bwMode="auto">
          <a:xfrm>
            <a:off x="755576" y="1124744"/>
            <a:ext cx="6768752" cy="5418187"/>
            <a:chOff x="884" y="1298"/>
            <a:chExt cx="3629" cy="2778"/>
          </a:xfrm>
        </p:grpSpPr>
        <p:pic>
          <p:nvPicPr>
            <p:cNvPr id="10" name="Picture 5" descr="sothern africa for SRI"/>
            <p:cNvPicPr preferRelativeResize="0">
              <a:picLocks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884" y="1298"/>
              <a:ext cx="3629" cy="2778"/>
            </a:xfrm>
            <a:prstGeom prst="rect">
              <a:avLst/>
            </a:prstGeom>
            <a:noFill/>
          </p:spPr>
        </p:pic>
        <p:grpSp>
          <p:nvGrpSpPr>
            <p:cNvPr id="11" name="Group 6"/>
            <p:cNvGrpSpPr>
              <a:grpSpLocks noChangeAspect="1"/>
            </p:cNvGrpSpPr>
            <p:nvPr/>
          </p:nvGrpSpPr>
          <p:grpSpPr bwMode="auto">
            <a:xfrm>
              <a:off x="1608" y="1616"/>
              <a:ext cx="2404" cy="2448"/>
              <a:chOff x="879" y="189"/>
              <a:chExt cx="3246" cy="3246"/>
            </a:xfrm>
          </p:grpSpPr>
          <p:sp>
            <p:nvSpPr>
              <p:cNvPr id="16" name="Freeform 7"/>
              <p:cNvSpPr>
                <a:spLocks noChangeAspect="1" noEditPoints="1"/>
              </p:cNvSpPr>
              <p:nvPr/>
            </p:nvSpPr>
            <p:spPr bwMode="auto">
              <a:xfrm>
                <a:off x="2709" y="189"/>
                <a:ext cx="1416" cy="2190"/>
              </a:xfrm>
              <a:custGeom>
                <a:avLst/>
                <a:gdLst/>
                <a:ahLst/>
                <a:cxnLst>
                  <a:cxn ang="0">
                    <a:pos x="234" y="2034"/>
                  </a:cxn>
                  <a:cxn ang="0">
                    <a:pos x="240" y="1968"/>
                  </a:cxn>
                  <a:cxn ang="0">
                    <a:pos x="240" y="1866"/>
                  </a:cxn>
                  <a:cxn ang="0">
                    <a:pos x="198" y="1770"/>
                  </a:cxn>
                  <a:cxn ang="0">
                    <a:pos x="180" y="1698"/>
                  </a:cxn>
                  <a:cxn ang="0">
                    <a:pos x="300" y="1446"/>
                  </a:cxn>
                  <a:cxn ang="0">
                    <a:pos x="342" y="1320"/>
                  </a:cxn>
                  <a:cxn ang="0">
                    <a:pos x="348" y="1182"/>
                  </a:cxn>
                  <a:cxn ang="0">
                    <a:pos x="360" y="1086"/>
                  </a:cxn>
                  <a:cxn ang="0">
                    <a:pos x="372" y="972"/>
                  </a:cxn>
                  <a:cxn ang="0">
                    <a:pos x="360" y="858"/>
                  </a:cxn>
                  <a:cxn ang="0">
                    <a:pos x="258" y="798"/>
                  </a:cxn>
                  <a:cxn ang="0">
                    <a:pos x="144" y="744"/>
                  </a:cxn>
                  <a:cxn ang="0">
                    <a:pos x="0" y="624"/>
                  </a:cxn>
                  <a:cxn ang="0">
                    <a:pos x="168" y="552"/>
                  </a:cxn>
                  <a:cxn ang="0">
                    <a:pos x="402" y="480"/>
                  </a:cxn>
                  <a:cxn ang="0">
                    <a:pos x="564" y="540"/>
                  </a:cxn>
                  <a:cxn ang="0">
                    <a:pos x="564" y="678"/>
                  </a:cxn>
                  <a:cxn ang="0">
                    <a:pos x="558" y="768"/>
                  </a:cxn>
                  <a:cxn ang="0">
                    <a:pos x="654" y="846"/>
                  </a:cxn>
                  <a:cxn ang="0">
                    <a:pos x="678" y="846"/>
                  </a:cxn>
                  <a:cxn ang="0">
                    <a:pos x="708" y="762"/>
                  </a:cxn>
                  <a:cxn ang="0">
                    <a:pos x="756" y="576"/>
                  </a:cxn>
                  <a:cxn ang="0">
                    <a:pos x="588" y="408"/>
                  </a:cxn>
                  <a:cxn ang="0">
                    <a:pos x="564" y="288"/>
                  </a:cxn>
                  <a:cxn ang="0">
                    <a:pos x="588" y="174"/>
                  </a:cxn>
                  <a:cxn ang="0">
                    <a:pos x="732" y="138"/>
                  </a:cxn>
                  <a:cxn ang="0">
                    <a:pos x="864" y="162"/>
                  </a:cxn>
                  <a:cxn ang="0">
                    <a:pos x="1014" y="144"/>
                  </a:cxn>
                  <a:cxn ang="0">
                    <a:pos x="1104" y="126"/>
                  </a:cxn>
                  <a:cxn ang="0">
                    <a:pos x="1260" y="66"/>
                  </a:cxn>
                  <a:cxn ang="0">
                    <a:pos x="1380" y="30"/>
                  </a:cxn>
                  <a:cxn ang="0">
                    <a:pos x="1356" y="108"/>
                  </a:cxn>
                  <a:cxn ang="0">
                    <a:pos x="1386" y="306"/>
                  </a:cxn>
                  <a:cxn ang="0">
                    <a:pos x="1380" y="384"/>
                  </a:cxn>
                  <a:cxn ang="0">
                    <a:pos x="1380" y="492"/>
                  </a:cxn>
                  <a:cxn ang="0">
                    <a:pos x="1392" y="528"/>
                  </a:cxn>
                  <a:cxn ang="0">
                    <a:pos x="1380" y="624"/>
                  </a:cxn>
                  <a:cxn ang="0">
                    <a:pos x="1350" y="702"/>
                  </a:cxn>
                  <a:cxn ang="0">
                    <a:pos x="1260" y="810"/>
                  </a:cxn>
                  <a:cxn ang="0">
                    <a:pos x="1086" y="894"/>
                  </a:cxn>
                  <a:cxn ang="0">
                    <a:pos x="930" y="972"/>
                  </a:cxn>
                  <a:cxn ang="0">
                    <a:pos x="870" y="1044"/>
                  </a:cxn>
                  <a:cxn ang="0">
                    <a:pos x="756" y="1134"/>
                  </a:cxn>
                  <a:cxn ang="0">
                    <a:pos x="588" y="1224"/>
                  </a:cxn>
                  <a:cxn ang="0">
                    <a:pos x="636" y="1368"/>
                  </a:cxn>
                  <a:cxn ang="0">
                    <a:pos x="672" y="1494"/>
                  </a:cxn>
                  <a:cxn ang="0">
                    <a:pos x="690" y="1584"/>
                  </a:cxn>
                  <a:cxn ang="0">
                    <a:pos x="702" y="1650"/>
                  </a:cxn>
                  <a:cxn ang="0">
                    <a:pos x="690" y="1752"/>
                  </a:cxn>
                  <a:cxn ang="0">
                    <a:pos x="696" y="1830"/>
                  </a:cxn>
                  <a:cxn ang="0">
                    <a:pos x="588" y="1914"/>
                  </a:cxn>
                  <a:cxn ang="0">
                    <a:pos x="378" y="1998"/>
                  </a:cxn>
                  <a:cxn ang="0">
                    <a:pos x="324" y="2064"/>
                  </a:cxn>
                  <a:cxn ang="0">
                    <a:pos x="312" y="2070"/>
                  </a:cxn>
                  <a:cxn ang="0">
                    <a:pos x="330" y="2112"/>
                  </a:cxn>
                  <a:cxn ang="0">
                    <a:pos x="354" y="2094"/>
                  </a:cxn>
                  <a:cxn ang="0">
                    <a:pos x="360" y="2148"/>
                  </a:cxn>
                  <a:cxn ang="0">
                    <a:pos x="318" y="2190"/>
                  </a:cxn>
                  <a:cxn ang="0">
                    <a:pos x="258" y="2166"/>
                  </a:cxn>
                  <a:cxn ang="0">
                    <a:pos x="252" y="2088"/>
                  </a:cxn>
                </a:cxnLst>
                <a:rect l="0" t="0" r="r" b="b"/>
                <a:pathLst>
                  <a:path w="1416" h="2190">
                    <a:moveTo>
                      <a:pt x="600" y="222"/>
                    </a:moveTo>
                    <a:lnTo>
                      <a:pt x="600" y="216"/>
                    </a:lnTo>
                    <a:lnTo>
                      <a:pt x="606" y="210"/>
                    </a:lnTo>
                    <a:lnTo>
                      <a:pt x="600" y="210"/>
                    </a:lnTo>
                    <a:lnTo>
                      <a:pt x="600" y="216"/>
                    </a:lnTo>
                    <a:lnTo>
                      <a:pt x="600" y="222"/>
                    </a:lnTo>
                    <a:close/>
                    <a:moveTo>
                      <a:pt x="234" y="2064"/>
                    </a:moveTo>
                    <a:lnTo>
                      <a:pt x="234" y="2058"/>
                    </a:lnTo>
                    <a:lnTo>
                      <a:pt x="228" y="2058"/>
                    </a:lnTo>
                    <a:lnTo>
                      <a:pt x="228" y="2052"/>
                    </a:lnTo>
                    <a:lnTo>
                      <a:pt x="228" y="2046"/>
                    </a:lnTo>
                    <a:lnTo>
                      <a:pt x="228" y="2040"/>
                    </a:lnTo>
                    <a:lnTo>
                      <a:pt x="234" y="2040"/>
                    </a:lnTo>
                    <a:lnTo>
                      <a:pt x="234" y="2034"/>
                    </a:lnTo>
                    <a:lnTo>
                      <a:pt x="234" y="2028"/>
                    </a:lnTo>
                    <a:lnTo>
                      <a:pt x="240" y="2028"/>
                    </a:lnTo>
                    <a:lnTo>
                      <a:pt x="240" y="2022"/>
                    </a:lnTo>
                    <a:lnTo>
                      <a:pt x="240" y="2016"/>
                    </a:lnTo>
                    <a:lnTo>
                      <a:pt x="234" y="2016"/>
                    </a:lnTo>
                    <a:lnTo>
                      <a:pt x="234" y="2010"/>
                    </a:lnTo>
                    <a:lnTo>
                      <a:pt x="234" y="2004"/>
                    </a:lnTo>
                    <a:lnTo>
                      <a:pt x="234" y="1998"/>
                    </a:lnTo>
                    <a:lnTo>
                      <a:pt x="234" y="1992"/>
                    </a:lnTo>
                    <a:lnTo>
                      <a:pt x="240" y="1992"/>
                    </a:lnTo>
                    <a:lnTo>
                      <a:pt x="240" y="1986"/>
                    </a:lnTo>
                    <a:lnTo>
                      <a:pt x="240" y="1980"/>
                    </a:lnTo>
                    <a:lnTo>
                      <a:pt x="240" y="1974"/>
                    </a:lnTo>
                    <a:lnTo>
                      <a:pt x="240" y="1968"/>
                    </a:lnTo>
                    <a:lnTo>
                      <a:pt x="240" y="1962"/>
                    </a:lnTo>
                    <a:lnTo>
                      <a:pt x="240" y="1956"/>
                    </a:lnTo>
                    <a:lnTo>
                      <a:pt x="240" y="1950"/>
                    </a:lnTo>
                    <a:lnTo>
                      <a:pt x="240" y="1944"/>
                    </a:lnTo>
                    <a:lnTo>
                      <a:pt x="240" y="1938"/>
                    </a:lnTo>
                    <a:lnTo>
                      <a:pt x="240" y="1926"/>
                    </a:lnTo>
                    <a:lnTo>
                      <a:pt x="240" y="1920"/>
                    </a:lnTo>
                    <a:lnTo>
                      <a:pt x="240" y="1914"/>
                    </a:lnTo>
                    <a:lnTo>
                      <a:pt x="240" y="1908"/>
                    </a:lnTo>
                    <a:lnTo>
                      <a:pt x="234" y="1902"/>
                    </a:lnTo>
                    <a:lnTo>
                      <a:pt x="234" y="1896"/>
                    </a:lnTo>
                    <a:lnTo>
                      <a:pt x="234" y="1890"/>
                    </a:lnTo>
                    <a:lnTo>
                      <a:pt x="240" y="1872"/>
                    </a:lnTo>
                    <a:lnTo>
                      <a:pt x="240" y="1866"/>
                    </a:lnTo>
                    <a:lnTo>
                      <a:pt x="240" y="1860"/>
                    </a:lnTo>
                    <a:lnTo>
                      <a:pt x="234" y="1860"/>
                    </a:lnTo>
                    <a:lnTo>
                      <a:pt x="234" y="1848"/>
                    </a:lnTo>
                    <a:lnTo>
                      <a:pt x="228" y="1836"/>
                    </a:lnTo>
                    <a:lnTo>
                      <a:pt x="222" y="1830"/>
                    </a:lnTo>
                    <a:lnTo>
                      <a:pt x="222" y="1824"/>
                    </a:lnTo>
                    <a:lnTo>
                      <a:pt x="222" y="1806"/>
                    </a:lnTo>
                    <a:lnTo>
                      <a:pt x="222" y="1800"/>
                    </a:lnTo>
                    <a:lnTo>
                      <a:pt x="216" y="1794"/>
                    </a:lnTo>
                    <a:lnTo>
                      <a:pt x="204" y="1788"/>
                    </a:lnTo>
                    <a:lnTo>
                      <a:pt x="204" y="1782"/>
                    </a:lnTo>
                    <a:lnTo>
                      <a:pt x="198" y="1782"/>
                    </a:lnTo>
                    <a:lnTo>
                      <a:pt x="198" y="1776"/>
                    </a:lnTo>
                    <a:lnTo>
                      <a:pt x="198" y="1770"/>
                    </a:lnTo>
                    <a:lnTo>
                      <a:pt x="198" y="1764"/>
                    </a:lnTo>
                    <a:lnTo>
                      <a:pt x="198" y="1758"/>
                    </a:lnTo>
                    <a:lnTo>
                      <a:pt x="192" y="1752"/>
                    </a:lnTo>
                    <a:lnTo>
                      <a:pt x="192" y="1746"/>
                    </a:lnTo>
                    <a:lnTo>
                      <a:pt x="186" y="1746"/>
                    </a:lnTo>
                    <a:lnTo>
                      <a:pt x="186" y="1740"/>
                    </a:lnTo>
                    <a:lnTo>
                      <a:pt x="180" y="1740"/>
                    </a:lnTo>
                    <a:lnTo>
                      <a:pt x="180" y="1734"/>
                    </a:lnTo>
                    <a:lnTo>
                      <a:pt x="180" y="1728"/>
                    </a:lnTo>
                    <a:lnTo>
                      <a:pt x="174" y="1728"/>
                    </a:lnTo>
                    <a:lnTo>
                      <a:pt x="174" y="1722"/>
                    </a:lnTo>
                    <a:lnTo>
                      <a:pt x="180" y="1710"/>
                    </a:lnTo>
                    <a:lnTo>
                      <a:pt x="180" y="1704"/>
                    </a:lnTo>
                    <a:lnTo>
                      <a:pt x="180" y="1698"/>
                    </a:lnTo>
                    <a:lnTo>
                      <a:pt x="174" y="1674"/>
                    </a:lnTo>
                    <a:lnTo>
                      <a:pt x="168" y="1674"/>
                    </a:lnTo>
                    <a:lnTo>
                      <a:pt x="168" y="1662"/>
                    </a:lnTo>
                    <a:lnTo>
                      <a:pt x="162" y="1638"/>
                    </a:lnTo>
                    <a:lnTo>
                      <a:pt x="156" y="1632"/>
                    </a:lnTo>
                    <a:lnTo>
                      <a:pt x="150" y="1608"/>
                    </a:lnTo>
                    <a:lnTo>
                      <a:pt x="144" y="1596"/>
                    </a:lnTo>
                    <a:lnTo>
                      <a:pt x="150" y="1590"/>
                    </a:lnTo>
                    <a:lnTo>
                      <a:pt x="156" y="1584"/>
                    </a:lnTo>
                    <a:lnTo>
                      <a:pt x="198" y="1548"/>
                    </a:lnTo>
                    <a:lnTo>
                      <a:pt x="228" y="1512"/>
                    </a:lnTo>
                    <a:lnTo>
                      <a:pt x="288" y="1446"/>
                    </a:lnTo>
                    <a:lnTo>
                      <a:pt x="294" y="1446"/>
                    </a:lnTo>
                    <a:lnTo>
                      <a:pt x="300" y="1446"/>
                    </a:lnTo>
                    <a:lnTo>
                      <a:pt x="300" y="1452"/>
                    </a:lnTo>
                    <a:lnTo>
                      <a:pt x="300" y="1446"/>
                    </a:lnTo>
                    <a:lnTo>
                      <a:pt x="294" y="1434"/>
                    </a:lnTo>
                    <a:lnTo>
                      <a:pt x="282" y="1422"/>
                    </a:lnTo>
                    <a:lnTo>
                      <a:pt x="288" y="1422"/>
                    </a:lnTo>
                    <a:lnTo>
                      <a:pt x="300" y="1404"/>
                    </a:lnTo>
                    <a:lnTo>
                      <a:pt x="306" y="1392"/>
                    </a:lnTo>
                    <a:lnTo>
                      <a:pt x="306" y="1386"/>
                    </a:lnTo>
                    <a:lnTo>
                      <a:pt x="306" y="1380"/>
                    </a:lnTo>
                    <a:lnTo>
                      <a:pt x="300" y="1362"/>
                    </a:lnTo>
                    <a:lnTo>
                      <a:pt x="306" y="1350"/>
                    </a:lnTo>
                    <a:lnTo>
                      <a:pt x="312" y="1344"/>
                    </a:lnTo>
                    <a:lnTo>
                      <a:pt x="324" y="1344"/>
                    </a:lnTo>
                    <a:lnTo>
                      <a:pt x="342" y="1320"/>
                    </a:lnTo>
                    <a:lnTo>
                      <a:pt x="354" y="1308"/>
                    </a:lnTo>
                    <a:lnTo>
                      <a:pt x="354" y="1302"/>
                    </a:lnTo>
                    <a:lnTo>
                      <a:pt x="354" y="1296"/>
                    </a:lnTo>
                    <a:lnTo>
                      <a:pt x="360" y="1290"/>
                    </a:lnTo>
                    <a:lnTo>
                      <a:pt x="366" y="1278"/>
                    </a:lnTo>
                    <a:lnTo>
                      <a:pt x="372" y="1266"/>
                    </a:lnTo>
                    <a:lnTo>
                      <a:pt x="378" y="1242"/>
                    </a:lnTo>
                    <a:lnTo>
                      <a:pt x="366" y="1230"/>
                    </a:lnTo>
                    <a:lnTo>
                      <a:pt x="348" y="1224"/>
                    </a:lnTo>
                    <a:lnTo>
                      <a:pt x="348" y="1206"/>
                    </a:lnTo>
                    <a:lnTo>
                      <a:pt x="348" y="1200"/>
                    </a:lnTo>
                    <a:lnTo>
                      <a:pt x="342" y="1200"/>
                    </a:lnTo>
                    <a:lnTo>
                      <a:pt x="342" y="1188"/>
                    </a:lnTo>
                    <a:lnTo>
                      <a:pt x="348" y="1182"/>
                    </a:lnTo>
                    <a:lnTo>
                      <a:pt x="348" y="1176"/>
                    </a:lnTo>
                    <a:lnTo>
                      <a:pt x="354" y="1152"/>
                    </a:lnTo>
                    <a:lnTo>
                      <a:pt x="348" y="1140"/>
                    </a:lnTo>
                    <a:lnTo>
                      <a:pt x="342" y="1140"/>
                    </a:lnTo>
                    <a:lnTo>
                      <a:pt x="336" y="1140"/>
                    </a:lnTo>
                    <a:lnTo>
                      <a:pt x="330" y="1140"/>
                    </a:lnTo>
                    <a:lnTo>
                      <a:pt x="330" y="1134"/>
                    </a:lnTo>
                    <a:lnTo>
                      <a:pt x="330" y="1116"/>
                    </a:lnTo>
                    <a:lnTo>
                      <a:pt x="342" y="1110"/>
                    </a:lnTo>
                    <a:lnTo>
                      <a:pt x="348" y="1110"/>
                    </a:lnTo>
                    <a:lnTo>
                      <a:pt x="354" y="1110"/>
                    </a:lnTo>
                    <a:lnTo>
                      <a:pt x="360" y="1110"/>
                    </a:lnTo>
                    <a:lnTo>
                      <a:pt x="366" y="1098"/>
                    </a:lnTo>
                    <a:lnTo>
                      <a:pt x="360" y="1086"/>
                    </a:lnTo>
                    <a:lnTo>
                      <a:pt x="354" y="1080"/>
                    </a:lnTo>
                    <a:lnTo>
                      <a:pt x="354" y="1074"/>
                    </a:lnTo>
                    <a:lnTo>
                      <a:pt x="360" y="1074"/>
                    </a:lnTo>
                    <a:lnTo>
                      <a:pt x="372" y="1068"/>
                    </a:lnTo>
                    <a:lnTo>
                      <a:pt x="378" y="1050"/>
                    </a:lnTo>
                    <a:lnTo>
                      <a:pt x="372" y="1044"/>
                    </a:lnTo>
                    <a:lnTo>
                      <a:pt x="366" y="1038"/>
                    </a:lnTo>
                    <a:lnTo>
                      <a:pt x="372" y="1032"/>
                    </a:lnTo>
                    <a:lnTo>
                      <a:pt x="366" y="1020"/>
                    </a:lnTo>
                    <a:lnTo>
                      <a:pt x="366" y="1014"/>
                    </a:lnTo>
                    <a:lnTo>
                      <a:pt x="360" y="1002"/>
                    </a:lnTo>
                    <a:lnTo>
                      <a:pt x="366" y="990"/>
                    </a:lnTo>
                    <a:lnTo>
                      <a:pt x="366" y="984"/>
                    </a:lnTo>
                    <a:lnTo>
                      <a:pt x="372" y="972"/>
                    </a:lnTo>
                    <a:lnTo>
                      <a:pt x="378" y="954"/>
                    </a:lnTo>
                    <a:lnTo>
                      <a:pt x="372" y="948"/>
                    </a:lnTo>
                    <a:lnTo>
                      <a:pt x="366" y="948"/>
                    </a:lnTo>
                    <a:lnTo>
                      <a:pt x="366" y="942"/>
                    </a:lnTo>
                    <a:lnTo>
                      <a:pt x="378" y="918"/>
                    </a:lnTo>
                    <a:lnTo>
                      <a:pt x="372" y="918"/>
                    </a:lnTo>
                    <a:lnTo>
                      <a:pt x="372" y="912"/>
                    </a:lnTo>
                    <a:lnTo>
                      <a:pt x="366" y="906"/>
                    </a:lnTo>
                    <a:lnTo>
                      <a:pt x="366" y="900"/>
                    </a:lnTo>
                    <a:lnTo>
                      <a:pt x="366" y="894"/>
                    </a:lnTo>
                    <a:lnTo>
                      <a:pt x="360" y="882"/>
                    </a:lnTo>
                    <a:lnTo>
                      <a:pt x="354" y="864"/>
                    </a:lnTo>
                    <a:lnTo>
                      <a:pt x="354" y="858"/>
                    </a:lnTo>
                    <a:lnTo>
                      <a:pt x="360" y="858"/>
                    </a:lnTo>
                    <a:lnTo>
                      <a:pt x="360" y="852"/>
                    </a:lnTo>
                    <a:lnTo>
                      <a:pt x="366" y="846"/>
                    </a:lnTo>
                    <a:lnTo>
                      <a:pt x="366" y="840"/>
                    </a:lnTo>
                    <a:lnTo>
                      <a:pt x="366" y="834"/>
                    </a:lnTo>
                    <a:lnTo>
                      <a:pt x="360" y="834"/>
                    </a:lnTo>
                    <a:lnTo>
                      <a:pt x="342" y="834"/>
                    </a:lnTo>
                    <a:lnTo>
                      <a:pt x="336" y="834"/>
                    </a:lnTo>
                    <a:lnTo>
                      <a:pt x="330" y="822"/>
                    </a:lnTo>
                    <a:lnTo>
                      <a:pt x="312" y="810"/>
                    </a:lnTo>
                    <a:lnTo>
                      <a:pt x="288" y="804"/>
                    </a:lnTo>
                    <a:lnTo>
                      <a:pt x="282" y="804"/>
                    </a:lnTo>
                    <a:lnTo>
                      <a:pt x="276" y="798"/>
                    </a:lnTo>
                    <a:lnTo>
                      <a:pt x="270" y="798"/>
                    </a:lnTo>
                    <a:lnTo>
                      <a:pt x="258" y="798"/>
                    </a:lnTo>
                    <a:lnTo>
                      <a:pt x="246" y="798"/>
                    </a:lnTo>
                    <a:lnTo>
                      <a:pt x="234" y="798"/>
                    </a:lnTo>
                    <a:lnTo>
                      <a:pt x="222" y="792"/>
                    </a:lnTo>
                    <a:lnTo>
                      <a:pt x="222" y="786"/>
                    </a:lnTo>
                    <a:lnTo>
                      <a:pt x="210" y="774"/>
                    </a:lnTo>
                    <a:lnTo>
                      <a:pt x="198" y="768"/>
                    </a:lnTo>
                    <a:lnTo>
                      <a:pt x="192" y="768"/>
                    </a:lnTo>
                    <a:lnTo>
                      <a:pt x="180" y="762"/>
                    </a:lnTo>
                    <a:lnTo>
                      <a:pt x="180" y="768"/>
                    </a:lnTo>
                    <a:lnTo>
                      <a:pt x="174" y="762"/>
                    </a:lnTo>
                    <a:lnTo>
                      <a:pt x="162" y="762"/>
                    </a:lnTo>
                    <a:lnTo>
                      <a:pt x="156" y="756"/>
                    </a:lnTo>
                    <a:lnTo>
                      <a:pt x="150" y="750"/>
                    </a:lnTo>
                    <a:lnTo>
                      <a:pt x="144" y="744"/>
                    </a:lnTo>
                    <a:lnTo>
                      <a:pt x="138" y="744"/>
                    </a:lnTo>
                    <a:lnTo>
                      <a:pt x="126" y="738"/>
                    </a:lnTo>
                    <a:lnTo>
                      <a:pt x="114" y="744"/>
                    </a:lnTo>
                    <a:lnTo>
                      <a:pt x="78" y="738"/>
                    </a:lnTo>
                    <a:lnTo>
                      <a:pt x="24" y="738"/>
                    </a:lnTo>
                    <a:lnTo>
                      <a:pt x="24" y="690"/>
                    </a:lnTo>
                    <a:lnTo>
                      <a:pt x="24" y="684"/>
                    </a:lnTo>
                    <a:lnTo>
                      <a:pt x="24" y="672"/>
                    </a:lnTo>
                    <a:lnTo>
                      <a:pt x="18" y="654"/>
                    </a:lnTo>
                    <a:lnTo>
                      <a:pt x="12" y="648"/>
                    </a:lnTo>
                    <a:lnTo>
                      <a:pt x="12" y="642"/>
                    </a:lnTo>
                    <a:lnTo>
                      <a:pt x="6" y="642"/>
                    </a:lnTo>
                    <a:lnTo>
                      <a:pt x="6" y="636"/>
                    </a:lnTo>
                    <a:lnTo>
                      <a:pt x="0" y="624"/>
                    </a:lnTo>
                    <a:lnTo>
                      <a:pt x="0" y="618"/>
                    </a:lnTo>
                    <a:lnTo>
                      <a:pt x="0" y="606"/>
                    </a:lnTo>
                    <a:lnTo>
                      <a:pt x="18" y="600"/>
                    </a:lnTo>
                    <a:lnTo>
                      <a:pt x="36" y="588"/>
                    </a:lnTo>
                    <a:lnTo>
                      <a:pt x="42" y="588"/>
                    </a:lnTo>
                    <a:lnTo>
                      <a:pt x="48" y="588"/>
                    </a:lnTo>
                    <a:lnTo>
                      <a:pt x="78" y="576"/>
                    </a:lnTo>
                    <a:lnTo>
                      <a:pt x="90" y="570"/>
                    </a:lnTo>
                    <a:lnTo>
                      <a:pt x="108" y="570"/>
                    </a:lnTo>
                    <a:lnTo>
                      <a:pt x="114" y="570"/>
                    </a:lnTo>
                    <a:lnTo>
                      <a:pt x="120" y="570"/>
                    </a:lnTo>
                    <a:lnTo>
                      <a:pt x="144" y="564"/>
                    </a:lnTo>
                    <a:lnTo>
                      <a:pt x="168" y="558"/>
                    </a:lnTo>
                    <a:lnTo>
                      <a:pt x="168" y="552"/>
                    </a:lnTo>
                    <a:lnTo>
                      <a:pt x="174" y="552"/>
                    </a:lnTo>
                    <a:lnTo>
                      <a:pt x="198" y="540"/>
                    </a:lnTo>
                    <a:lnTo>
                      <a:pt x="210" y="540"/>
                    </a:lnTo>
                    <a:lnTo>
                      <a:pt x="210" y="534"/>
                    </a:lnTo>
                    <a:lnTo>
                      <a:pt x="216" y="534"/>
                    </a:lnTo>
                    <a:lnTo>
                      <a:pt x="222" y="534"/>
                    </a:lnTo>
                    <a:lnTo>
                      <a:pt x="228" y="528"/>
                    </a:lnTo>
                    <a:lnTo>
                      <a:pt x="252" y="522"/>
                    </a:lnTo>
                    <a:lnTo>
                      <a:pt x="270" y="516"/>
                    </a:lnTo>
                    <a:lnTo>
                      <a:pt x="282" y="516"/>
                    </a:lnTo>
                    <a:lnTo>
                      <a:pt x="288" y="516"/>
                    </a:lnTo>
                    <a:lnTo>
                      <a:pt x="366" y="486"/>
                    </a:lnTo>
                    <a:lnTo>
                      <a:pt x="402" y="474"/>
                    </a:lnTo>
                    <a:lnTo>
                      <a:pt x="402" y="480"/>
                    </a:lnTo>
                    <a:lnTo>
                      <a:pt x="408" y="492"/>
                    </a:lnTo>
                    <a:lnTo>
                      <a:pt x="414" y="498"/>
                    </a:lnTo>
                    <a:lnTo>
                      <a:pt x="426" y="516"/>
                    </a:lnTo>
                    <a:lnTo>
                      <a:pt x="438" y="528"/>
                    </a:lnTo>
                    <a:lnTo>
                      <a:pt x="456" y="546"/>
                    </a:lnTo>
                    <a:lnTo>
                      <a:pt x="462" y="546"/>
                    </a:lnTo>
                    <a:lnTo>
                      <a:pt x="474" y="540"/>
                    </a:lnTo>
                    <a:lnTo>
                      <a:pt x="486" y="540"/>
                    </a:lnTo>
                    <a:lnTo>
                      <a:pt x="522" y="534"/>
                    </a:lnTo>
                    <a:lnTo>
                      <a:pt x="552" y="522"/>
                    </a:lnTo>
                    <a:lnTo>
                      <a:pt x="552" y="528"/>
                    </a:lnTo>
                    <a:lnTo>
                      <a:pt x="558" y="528"/>
                    </a:lnTo>
                    <a:lnTo>
                      <a:pt x="558" y="534"/>
                    </a:lnTo>
                    <a:lnTo>
                      <a:pt x="564" y="540"/>
                    </a:lnTo>
                    <a:lnTo>
                      <a:pt x="570" y="546"/>
                    </a:lnTo>
                    <a:lnTo>
                      <a:pt x="570" y="552"/>
                    </a:lnTo>
                    <a:lnTo>
                      <a:pt x="576" y="552"/>
                    </a:lnTo>
                    <a:lnTo>
                      <a:pt x="576" y="576"/>
                    </a:lnTo>
                    <a:lnTo>
                      <a:pt x="582" y="600"/>
                    </a:lnTo>
                    <a:lnTo>
                      <a:pt x="576" y="612"/>
                    </a:lnTo>
                    <a:lnTo>
                      <a:pt x="576" y="624"/>
                    </a:lnTo>
                    <a:lnTo>
                      <a:pt x="582" y="636"/>
                    </a:lnTo>
                    <a:lnTo>
                      <a:pt x="582" y="642"/>
                    </a:lnTo>
                    <a:lnTo>
                      <a:pt x="576" y="648"/>
                    </a:lnTo>
                    <a:lnTo>
                      <a:pt x="576" y="654"/>
                    </a:lnTo>
                    <a:lnTo>
                      <a:pt x="564" y="666"/>
                    </a:lnTo>
                    <a:lnTo>
                      <a:pt x="558" y="672"/>
                    </a:lnTo>
                    <a:lnTo>
                      <a:pt x="564" y="678"/>
                    </a:lnTo>
                    <a:lnTo>
                      <a:pt x="564" y="690"/>
                    </a:lnTo>
                    <a:lnTo>
                      <a:pt x="558" y="696"/>
                    </a:lnTo>
                    <a:lnTo>
                      <a:pt x="552" y="702"/>
                    </a:lnTo>
                    <a:lnTo>
                      <a:pt x="546" y="708"/>
                    </a:lnTo>
                    <a:lnTo>
                      <a:pt x="540" y="708"/>
                    </a:lnTo>
                    <a:lnTo>
                      <a:pt x="540" y="714"/>
                    </a:lnTo>
                    <a:lnTo>
                      <a:pt x="534" y="720"/>
                    </a:lnTo>
                    <a:lnTo>
                      <a:pt x="540" y="726"/>
                    </a:lnTo>
                    <a:lnTo>
                      <a:pt x="540" y="732"/>
                    </a:lnTo>
                    <a:lnTo>
                      <a:pt x="546" y="732"/>
                    </a:lnTo>
                    <a:lnTo>
                      <a:pt x="558" y="744"/>
                    </a:lnTo>
                    <a:lnTo>
                      <a:pt x="558" y="750"/>
                    </a:lnTo>
                    <a:lnTo>
                      <a:pt x="558" y="756"/>
                    </a:lnTo>
                    <a:lnTo>
                      <a:pt x="558" y="768"/>
                    </a:lnTo>
                    <a:lnTo>
                      <a:pt x="564" y="774"/>
                    </a:lnTo>
                    <a:lnTo>
                      <a:pt x="564" y="780"/>
                    </a:lnTo>
                    <a:lnTo>
                      <a:pt x="570" y="780"/>
                    </a:lnTo>
                    <a:lnTo>
                      <a:pt x="576" y="780"/>
                    </a:lnTo>
                    <a:lnTo>
                      <a:pt x="582" y="780"/>
                    </a:lnTo>
                    <a:lnTo>
                      <a:pt x="582" y="792"/>
                    </a:lnTo>
                    <a:lnTo>
                      <a:pt x="594" y="798"/>
                    </a:lnTo>
                    <a:lnTo>
                      <a:pt x="600" y="810"/>
                    </a:lnTo>
                    <a:lnTo>
                      <a:pt x="606" y="810"/>
                    </a:lnTo>
                    <a:lnTo>
                      <a:pt x="618" y="822"/>
                    </a:lnTo>
                    <a:lnTo>
                      <a:pt x="636" y="846"/>
                    </a:lnTo>
                    <a:lnTo>
                      <a:pt x="642" y="846"/>
                    </a:lnTo>
                    <a:lnTo>
                      <a:pt x="648" y="852"/>
                    </a:lnTo>
                    <a:lnTo>
                      <a:pt x="654" y="846"/>
                    </a:lnTo>
                    <a:lnTo>
                      <a:pt x="654" y="852"/>
                    </a:lnTo>
                    <a:lnTo>
                      <a:pt x="654" y="864"/>
                    </a:lnTo>
                    <a:lnTo>
                      <a:pt x="654" y="870"/>
                    </a:lnTo>
                    <a:lnTo>
                      <a:pt x="648" y="870"/>
                    </a:lnTo>
                    <a:lnTo>
                      <a:pt x="642" y="876"/>
                    </a:lnTo>
                    <a:lnTo>
                      <a:pt x="648" y="888"/>
                    </a:lnTo>
                    <a:lnTo>
                      <a:pt x="654" y="888"/>
                    </a:lnTo>
                    <a:lnTo>
                      <a:pt x="672" y="888"/>
                    </a:lnTo>
                    <a:lnTo>
                      <a:pt x="678" y="888"/>
                    </a:lnTo>
                    <a:lnTo>
                      <a:pt x="678" y="882"/>
                    </a:lnTo>
                    <a:lnTo>
                      <a:pt x="678" y="876"/>
                    </a:lnTo>
                    <a:lnTo>
                      <a:pt x="672" y="870"/>
                    </a:lnTo>
                    <a:lnTo>
                      <a:pt x="672" y="852"/>
                    </a:lnTo>
                    <a:lnTo>
                      <a:pt x="678" y="846"/>
                    </a:lnTo>
                    <a:lnTo>
                      <a:pt x="672" y="834"/>
                    </a:lnTo>
                    <a:lnTo>
                      <a:pt x="672" y="828"/>
                    </a:lnTo>
                    <a:lnTo>
                      <a:pt x="666" y="828"/>
                    </a:lnTo>
                    <a:lnTo>
                      <a:pt x="660" y="822"/>
                    </a:lnTo>
                    <a:lnTo>
                      <a:pt x="654" y="810"/>
                    </a:lnTo>
                    <a:lnTo>
                      <a:pt x="660" y="804"/>
                    </a:lnTo>
                    <a:lnTo>
                      <a:pt x="666" y="804"/>
                    </a:lnTo>
                    <a:lnTo>
                      <a:pt x="672" y="792"/>
                    </a:lnTo>
                    <a:lnTo>
                      <a:pt x="672" y="780"/>
                    </a:lnTo>
                    <a:lnTo>
                      <a:pt x="678" y="768"/>
                    </a:lnTo>
                    <a:lnTo>
                      <a:pt x="690" y="756"/>
                    </a:lnTo>
                    <a:lnTo>
                      <a:pt x="696" y="756"/>
                    </a:lnTo>
                    <a:lnTo>
                      <a:pt x="702" y="756"/>
                    </a:lnTo>
                    <a:lnTo>
                      <a:pt x="708" y="762"/>
                    </a:lnTo>
                    <a:lnTo>
                      <a:pt x="732" y="756"/>
                    </a:lnTo>
                    <a:lnTo>
                      <a:pt x="738" y="750"/>
                    </a:lnTo>
                    <a:lnTo>
                      <a:pt x="744" y="744"/>
                    </a:lnTo>
                    <a:lnTo>
                      <a:pt x="750" y="720"/>
                    </a:lnTo>
                    <a:lnTo>
                      <a:pt x="750" y="672"/>
                    </a:lnTo>
                    <a:lnTo>
                      <a:pt x="750" y="666"/>
                    </a:lnTo>
                    <a:lnTo>
                      <a:pt x="750" y="660"/>
                    </a:lnTo>
                    <a:lnTo>
                      <a:pt x="750" y="654"/>
                    </a:lnTo>
                    <a:lnTo>
                      <a:pt x="750" y="648"/>
                    </a:lnTo>
                    <a:lnTo>
                      <a:pt x="744" y="630"/>
                    </a:lnTo>
                    <a:lnTo>
                      <a:pt x="750" y="606"/>
                    </a:lnTo>
                    <a:lnTo>
                      <a:pt x="762" y="594"/>
                    </a:lnTo>
                    <a:lnTo>
                      <a:pt x="756" y="588"/>
                    </a:lnTo>
                    <a:lnTo>
                      <a:pt x="756" y="576"/>
                    </a:lnTo>
                    <a:lnTo>
                      <a:pt x="756" y="564"/>
                    </a:lnTo>
                    <a:lnTo>
                      <a:pt x="756" y="558"/>
                    </a:lnTo>
                    <a:lnTo>
                      <a:pt x="744" y="552"/>
                    </a:lnTo>
                    <a:lnTo>
                      <a:pt x="708" y="510"/>
                    </a:lnTo>
                    <a:lnTo>
                      <a:pt x="708" y="504"/>
                    </a:lnTo>
                    <a:lnTo>
                      <a:pt x="702" y="498"/>
                    </a:lnTo>
                    <a:lnTo>
                      <a:pt x="702" y="492"/>
                    </a:lnTo>
                    <a:lnTo>
                      <a:pt x="666" y="450"/>
                    </a:lnTo>
                    <a:lnTo>
                      <a:pt x="660" y="444"/>
                    </a:lnTo>
                    <a:lnTo>
                      <a:pt x="648" y="432"/>
                    </a:lnTo>
                    <a:lnTo>
                      <a:pt x="624" y="408"/>
                    </a:lnTo>
                    <a:lnTo>
                      <a:pt x="618" y="408"/>
                    </a:lnTo>
                    <a:lnTo>
                      <a:pt x="612" y="408"/>
                    </a:lnTo>
                    <a:lnTo>
                      <a:pt x="588" y="408"/>
                    </a:lnTo>
                    <a:lnTo>
                      <a:pt x="582" y="390"/>
                    </a:lnTo>
                    <a:lnTo>
                      <a:pt x="576" y="384"/>
                    </a:lnTo>
                    <a:lnTo>
                      <a:pt x="576" y="378"/>
                    </a:lnTo>
                    <a:lnTo>
                      <a:pt x="576" y="348"/>
                    </a:lnTo>
                    <a:lnTo>
                      <a:pt x="576" y="342"/>
                    </a:lnTo>
                    <a:lnTo>
                      <a:pt x="576" y="336"/>
                    </a:lnTo>
                    <a:lnTo>
                      <a:pt x="576" y="330"/>
                    </a:lnTo>
                    <a:lnTo>
                      <a:pt x="576" y="318"/>
                    </a:lnTo>
                    <a:lnTo>
                      <a:pt x="576" y="312"/>
                    </a:lnTo>
                    <a:lnTo>
                      <a:pt x="576" y="306"/>
                    </a:lnTo>
                    <a:lnTo>
                      <a:pt x="576" y="300"/>
                    </a:lnTo>
                    <a:lnTo>
                      <a:pt x="570" y="294"/>
                    </a:lnTo>
                    <a:lnTo>
                      <a:pt x="570" y="288"/>
                    </a:lnTo>
                    <a:lnTo>
                      <a:pt x="564" y="288"/>
                    </a:lnTo>
                    <a:lnTo>
                      <a:pt x="564" y="282"/>
                    </a:lnTo>
                    <a:lnTo>
                      <a:pt x="564" y="276"/>
                    </a:lnTo>
                    <a:lnTo>
                      <a:pt x="558" y="264"/>
                    </a:lnTo>
                    <a:lnTo>
                      <a:pt x="558" y="246"/>
                    </a:lnTo>
                    <a:lnTo>
                      <a:pt x="552" y="240"/>
                    </a:lnTo>
                    <a:lnTo>
                      <a:pt x="552" y="234"/>
                    </a:lnTo>
                    <a:lnTo>
                      <a:pt x="552" y="228"/>
                    </a:lnTo>
                    <a:lnTo>
                      <a:pt x="552" y="222"/>
                    </a:lnTo>
                    <a:lnTo>
                      <a:pt x="558" y="216"/>
                    </a:lnTo>
                    <a:lnTo>
                      <a:pt x="564" y="204"/>
                    </a:lnTo>
                    <a:lnTo>
                      <a:pt x="570" y="198"/>
                    </a:lnTo>
                    <a:lnTo>
                      <a:pt x="576" y="192"/>
                    </a:lnTo>
                    <a:lnTo>
                      <a:pt x="582" y="174"/>
                    </a:lnTo>
                    <a:lnTo>
                      <a:pt x="588" y="174"/>
                    </a:lnTo>
                    <a:lnTo>
                      <a:pt x="588" y="168"/>
                    </a:lnTo>
                    <a:lnTo>
                      <a:pt x="588" y="162"/>
                    </a:lnTo>
                    <a:lnTo>
                      <a:pt x="588" y="156"/>
                    </a:lnTo>
                    <a:lnTo>
                      <a:pt x="588" y="150"/>
                    </a:lnTo>
                    <a:lnTo>
                      <a:pt x="594" y="150"/>
                    </a:lnTo>
                    <a:lnTo>
                      <a:pt x="624" y="150"/>
                    </a:lnTo>
                    <a:lnTo>
                      <a:pt x="630" y="150"/>
                    </a:lnTo>
                    <a:lnTo>
                      <a:pt x="636" y="150"/>
                    </a:lnTo>
                    <a:lnTo>
                      <a:pt x="666" y="150"/>
                    </a:lnTo>
                    <a:lnTo>
                      <a:pt x="696" y="150"/>
                    </a:lnTo>
                    <a:lnTo>
                      <a:pt x="714" y="156"/>
                    </a:lnTo>
                    <a:lnTo>
                      <a:pt x="720" y="150"/>
                    </a:lnTo>
                    <a:lnTo>
                      <a:pt x="726" y="150"/>
                    </a:lnTo>
                    <a:lnTo>
                      <a:pt x="732" y="138"/>
                    </a:lnTo>
                    <a:lnTo>
                      <a:pt x="744" y="126"/>
                    </a:lnTo>
                    <a:lnTo>
                      <a:pt x="762" y="132"/>
                    </a:lnTo>
                    <a:lnTo>
                      <a:pt x="792" y="150"/>
                    </a:lnTo>
                    <a:lnTo>
                      <a:pt x="792" y="156"/>
                    </a:lnTo>
                    <a:lnTo>
                      <a:pt x="792" y="162"/>
                    </a:lnTo>
                    <a:lnTo>
                      <a:pt x="792" y="168"/>
                    </a:lnTo>
                    <a:lnTo>
                      <a:pt x="804" y="168"/>
                    </a:lnTo>
                    <a:lnTo>
                      <a:pt x="810" y="168"/>
                    </a:lnTo>
                    <a:lnTo>
                      <a:pt x="816" y="168"/>
                    </a:lnTo>
                    <a:lnTo>
                      <a:pt x="822" y="162"/>
                    </a:lnTo>
                    <a:lnTo>
                      <a:pt x="840" y="168"/>
                    </a:lnTo>
                    <a:lnTo>
                      <a:pt x="846" y="174"/>
                    </a:lnTo>
                    <a:lnTo>
                      <a:pt x="858" y="168"/>
                    </a:lnTo>
                    <a:lnTo>
                      <a:pt x="864" y="162"/>
                    </a:lnTo>
                    <a:lnTo>
                      <a:pt x="870" y="162"/>
                    </a:lnTo>
                    <a:lnTo>
                      <a:pt x="870" y="156"/>
                    </a:lnTo>
                    <a:lnTo>
                      <a:pt x="876" y="156"/>
                    </a:lnTo>
                    <a:lnTo>
                      <a:pt x="882" y="150"/>
                    </a:lnTo>
                    <a:lnTo>
                      <a:pt x="900" y="150"/>
                    </a:lnTo>
                    <a:lnTo>
                      <a:pt x="918" y="162"/>
                    </a:lnTo>
                    <a:lnTo>
                      <a:pt x="930" y="168"/>
                    </a:lnTo>
                    <a:lnTo>
                      <a:pt x="936" y="168"/>
                    </a:lnTo>
                    <a:lnTo>
                      <a:pt x="954" y="168"/>
                    </a:lnTo>
                    <a:lnTo>
                      <a:pt x="966" y="168"/>
                    </a:lnTo>
                    <a:lnTo>
                      <a:pt x="984" y="156"/>
                    </a:lnTo>
                    <a:lnTo>
                      <a:pt x="996" y="156"/>
                    </a:lnTo>
                    <a:lnTo>
                      <a:pt x="1008" y="150"/>
                    </a:lnTo>
                    <a:lnTo>
                      <a:pt x="1014" y="144"/>
                    </a:lnTo>
                    <a:lnTo>
                      <a:pt x="1008" y="138"/>
                    </a:lnTo>
                    <a:lnTo>
                      <a:pt x="1014" y="132"/>
                    </a:lnTo>
                    <a:lnTo>
                      <a:pt x="1020" y="120"/>
                    </a:lnTo>
                    <a:lnTo>
                      <a:pt x="1020" y="114"/>
                    </a:lnTo>
                    <a:lnTo>
                      <a:pt x="1026" y="114"/>
                    </a:lnTo>
                    <a:lnTo>
                      <a:pt x="1032" y="108"/>
                    </a:lnTo>
                    <a:lnTo>
                      <a:pt x="1038" y="108"/>
                    </a:lnTo>
                    <a:lnTo>
                      <a:pt x="1050" y="108"/>
                    </a:lnTo>
                    <a:lnTo>
                      <a:pt x="1062" y="114"/>
                    </a:lnTo>
                    <a:lnTo>
                      <a:pt x="1080" y="120"/>
                    </a:lnTo>
                    <a:lnTo>
                      <a:pt x="1086" y="120"/>
                    </a:lnTo>
                    <a:lnTo>
                      <a:pt x="1086" y="126"/>
                    </a:lnTo>
                    <a:lnTo>
                      <a:pt x="1092" y="126"/>
                    </a:lnTo>
                    <a:lnTo>
                      <a:pt x="1104" y="126"/>
                    </a:lnTo>
                    <a:lnTo>
                      <a:pt x="1110" y="120"/>
                    </a:lnTo>
                    <a:lnTo>
                      <a:pt x="1122" y="114"/>
                    </a:lnTo>
                    <a:lnTo>
                      <a:pt x="1122" y="108"/>
                    </a:lnTo>
                    <a:lnTo>
                      <a:pt x="1128" y="108"/>
                    </a:lnTo>
                    <a:lnTo>
                      <a:pt x="1158" y="96"/>
                    </a:lnTo>
                    <a:lnTo>
                      <a:pt x="1188" y="90"/>
                    </a:lnTo>
                    <a:lnTo>
                      <a:pt x="1194" y="96"/>
                    </a:lnTo>
                    <a:lnTo>
                      <a:pt x="1200" y="96"/>
                    </a:lnTo>
                    <a:lnTo>
                      <a:pt x="1206" y="96"/>
                    </a:lnTo>
                    <a:lnTo>
                      <a:pt x="1212" y="90"/>
                    </a:lnTo>
                    <a:lnTo>
                      <a:pt x="1224" y="84"/>
                    </a:lnTo>
                    <a:lnTo>
                      <a:pt x="1236" y="72"/>
                    </a:lnTo>
                    <a:lnTo>
                      <a:pt x="1242" y="72"/>
                    </a:lnTo>
                    <a:lnTo>
                      <a:pt x="1260" y="66"/>
                    </a:lnTo>
                    <a:lnTo>
                      <a:pt x="1272" y="60"/>
                    </a:lnTo>
                    <a:lnTo>
                      <a:pt x="1278" y="60"/>
                    </a:lnTo>
                    <a:lnTo>
                      <a:pt x="1284" y="54"/>
                    </a:lnTo>
                    <a:lnTo>
                      <a:pt x="1290" y="48"/>
                    </a:lnTo>
                    <a:lnTo>
                      <a:pt x="1296" y="48"/>
                    </a:lnTo>
                    <a:lnTo>
                      <a:pt x="1308" y="42"/>
                    </a:lnTo>
                    <a:lnTo>
                      <a:pt x="1326" y="30"/>
                    </a:lnTo>
                    <a:lnTo>
                      <a:pt x="1350" y="18"/>
                    </a:lnTo>
                    <a:lnTo>
                      <a:pt x="1356" y="12"/>
                    </a:lnTo>
                    <a:lnTo>
                      <a:pt x="1362" y="6"/>
                    </a:lnTo>
                    <a:lnTo>
                      <a:pt x="1362" y="0"/>
                    </a:lnTo>
                    <a:lnTo>
                      <a:pt x="1374" y="6"/>
                    </a:lnTo>
                    <a:lnTo>
                      <a:pt x="1380" y="18"/>
                    </a:lnTo>
                    <a:lnTo>
                      <a:pt x="1380" y="30"/>
                    </a:lnTo>
                    <a:lnTo>
                      <a:pt x="1368" y="48"/>
                    </a:lnTo>
                    <a:lnTo>
                      <a:pt x="1374" y="48"/>
                    </a:lnTo>
                    <a:lnTo>
                      <a:pt x="1380" y="48"/>
                    </a:lnTo>
                    <a:lnTo>
                      <a:pt x="1386" y="54"/>
                    </a:lnTo>
                    <a:lnTo>
                      <a:pt x="1380" y="54"/>
                    </a:lnTo>
                    <a:lnTo>
                      <a:pt x="1374" y="60"/>
                    </a:lnTo>
                    <a:lnTo>
                      <a:pt x="1368" y="66"/>
                    </a:lnTo>
                    <a:lnTo>
                      <a:pt x="1368" y="78"/>
                    </a:lnTo>
                    <a:lnTo>
                      <a:pt x="1374" y="78"/>
                    </a:lnTo>
                    <a:lnTo>
                      <a:pt x="1380" y="78"/>
                    </a:lnTo>
                    <a:lnTo>
                      <a:pt x="1380" y="84"/>
                    </a:lnTo>
                    <a:lnTo>
                      <a:pt x="1368" y="96"/>
                    </a:lnTo>
                    <a:lnTo>
                      <a:pt x="1362" y="102"/>
                    </a:lnTo>
                    <a:lnTo>
                      <a:pt x="1356" y="108"/>
                    </a:lnTo>
                    <a:lnTo>
                      <a:pt x="1356" y="114"/>
                    </a:lnTo>
                    <a:lnTo>
                      <a:pt x="1368" y="126"/>
                    </a:lnTo>
                    <a:lnTo>
                      <a:pt x="1362" y="144"/>
                    </a:lnTo>
                    <a:lnTo>
                      <a:pt x="1362" y="150"/>
                    </a:lnTo>
                    <a:lnTo>
                      <a:pt x="1362" y="162"/>
                    </a:lnTo>
                    <a:lnTo>
                      <a:pt x="1362" y="174"/>
                    </a:lnTo>
                    <a:lnTo>
                      <a:pt x="1368" y="180"/>
                    </a:lnTo>
                    <a:lnTo>
                      <a:pt x="1368" y="198"/>
                    </a:lnTo>
                    <a:lnTo>
                      <a:pt x="1374" y="246"/>
                    </a:lnTo>
                    <a:lnTo>
                      <a:pt x="1368" y="264"/>
                    </a:lnTo>
                    <a:lnTo>
                      <a:pt x="1368" y="276"/>
                    </a:lnTo>
                    <a:lnTo>
                      <a:pt x="1380" y="282"/>
                    </a:lnTo>
                    <a:lnTo>
                      <a:pt x="1386" y="300"/>
                    </a:lnTo>
                    <a:lnTo>
                      <a:pt x="1386" y="306"/>
                    </a:lnTo>
                    <a:lnTo>
                      <a:pt x="1386" y="312"/>
                    </a:lnTo>
                    <a:lnTo>
                      <a:pt x="1374" y="324"/>
                    </a:lnTo>
                    <a:lnTo>
                      <a:pt x="1368" y="324"/>
                    </a:lnTo>
                    <a:lnTo>
                      <a:pt x="1362" y="324"/>
                    </a:lnTo>
                    <a:lnTo>
                      <a:pt x="1356" y="330"/>
                    </a:lnTo>
                    <a:lnTo>
                      <a:pt x="1356" y="336"/>
                    </a:lnTo>
                    <a:lnTo>
                      <a:pt x="1362" y="342"/>
                    </a:lnTo>
                    <a:lnTo>
                      <a:pt x="1368" y="342"/>
                    </a:lnTo>
                    <a:lnTo>
                      <a:pt x="1368" y="336"/>
                    </a:lnTo>
                    <a:lnTo>
                      <a:pt x="1374" y="336"/>
                    </a:lnTo>
                    <a:lnTo>
                      <a:pt x="1380" y="336"/>
                    </a:lnTo>
                    <a:lnTo>
                      <a:pt x="1380" y="366"/>
                    </a:lnTo>
                    <a:lnTo>
                      <a:pt x="1374" y="384"/>
                    </a:lnTo>
                    <a:lnTo>
                      <a:pt x="1380" y="384"/>
                    </a:lnTo>
                    <a:lnTo>
                      <a:pt x="1380" y="390"/>
                    </a:lnTo>
                    <a:lnTo>
                      <a:pt x="1374" y="402"/>
                    </a:lnTo>
                    <a:lnTo>
                      <a:pt x="1374" y="408"/>
                    </a:lnTo>
                    <a:lnTo>
                      <a:pt x="1380" y="414"/>
                    </a:lnTo>
                    <a:lnTo>
                      <a:pt x="1380" y="420"/>
                    </a:lnTo>
                    <a:lnTo>
                      <a:pt x="1374" y="426"/>
                    </a:lnTo>
                    <a:lnTo>
                      <a:pt x="1374" y="432"/>
                    </a:lnTo>
                    <a:lnTo>
                      <a:pt x="1380" y="462"/>
                    </a:lnTo>
                    <a:lnTo>
                      <a:pt x="1386" y="462"/>
                    </a:lnTo>
                    <a:lnTo>
                      <a:pt x="1386" y="468"/>
                    </a:lnTo>
                    <a:lnTo>
                      <a:pt x="1392" y="474"/>
                    </a:lnTo>
                    <a:lnTo>
                      <a:pt x="1386" y="480"/>
                    </a:lnTo>
                    <a:lnTo>
                      <a:pt x="1386" y="492"/>
                    </a:lnTo>
                    <a:lnTo>
                      <a:pt x="1380" y="492"/>
                    </a:lnTo>
                    <a:lnTo>
                      <a:pt x="1374" y="492"/>
                    </a:lnTo>
                    <a:lnTo>
                      <a:pt x="1374" y="498"/>
                    </a:lnTo>
                    <a:lnTo>
                      <a:pt x="1380" y="498"/>
                    </a:lnTo>
                    <a:lnTo>
                      <a:pt x="1380" y="504"/>
                    </a:lnTo>
                    <a:lnTo>
                      <a:pt x="1386" y="504"/>
                    </a:lnTo>
                    <a:lnTo>
                      <a:pt x="1392" y="498"/>
                    </a:lnTo>
                    <a:lnTo>
                      <a:pt x="1398" y="498"/>
                    </a:lnTo>
                    <a:lnTo>
                      <a:pt x="1404" y="510"/>
                    </a:lnTo>
                    <a:lnTo>
                      <a:pt x="1398" y="516"/>
                    </a:lnTo>
                    <a:lnTo>
                      <a:pt x="1392" y="522"/>
                    </a:lnTo>
                    <a:lnTo>
                      <a:pt x="1386" y="528"/>
                    </a:lnTo>
                    <a:lnTo>
                      <a:pt x="1386" y="540"/>
                    </a:lnTo>
                    <a:lnTo>
                      <a:pt x="1392" y="540"/>
                    </a:lnTo>
                    <a:lnTo>
                      <a:pt x="1392" y="528"/>
                    </a:lnTo>
                    <a:lnTo>
                      <a:pt x="1398" y="528"/>
                    </a:lnTo>
                    <a:lnTo>
                      <a:pt x="1404" y="528"/>
                    </a:lnTo>
                    <a:lnTo>
                      <a:pt x="1410" y="528"/>
                    </a:lnTo>
                    <a:lnTo>
                      <a:pt x="1416" y="534"/>
                    </a:lnTo>
                    <a:lnTo>
                      <a:pt x="1416" y="564"/>
                    </a:lnTo>
                    <a:lnTo>
                      <a:pt x="1416" y="570"/>
                    </a:lnTo>
                    <a:lnTo>
                      <a:pt x="1416" y="576"/>
                    </a:lnTo>
                    <a:lnTo>
                      <a:pt x="1410" y="582"/>
                    </a:lnTo>
                    <a:lnTo>
                      <a:pt x="1398" y="594"/>
                    </a:lnTo>
                    <a:lnTo>
                      <a:pt x="1404" y="600"/>
                    </a:lnTo>
                    <a:lnTo>
                      <a:pt x="1404" y="606"/>
                    </a:lnTo>
                    <a:lnTo>
                      <a:pt x="1398" y="618"/>
                    </a:lnTo>
                    <a:lnTo>
                      <a:pt x="1386" y="624"/>
                    </a:lnTo>
                    <a:lnTo>
                      <a:pt x="1380" y="624"/>
                    </a:lnTo>
                    <a:lnTo>
                      <a:pt x="1374" y="624"/>
                    </a:lnTo>
                    <a:lnTo>
                      <a:pt x="1374" y="630"/>
                    </a:lnTo>
                    <a:lnTo>
                      <a:pt x="1380" y="630"/>
                    </a:lnTo>
                    <a:lnTo>
                      <a:pt x="1386" y="630"/>
                    </a:lnTo>
                    <a:lnTo>
                      <a:pt x="1392" y="630"/>
                    </a:lnTo>
                    <a:lnTo>
                      <a:pt x="1392" y="642"/>
                    </a:lnTo>
                    <a:lnTo>
                      <a:pt x="1380" y="672"/>
                    </a:lnTo>
                    <a:lnTo>
                      <a:pt x="1380" y="678"/>
                    </a:lnTo>
                    <a:lnTo>
                      <a:pt x="1374" y="678"/>
                    </a:lnTo>
                    <a:lnTo>
                      <a:pt x="1368" y="684"/>
                    </a:lnTo>
                    <a:lnTo>
                      <a:pt x="1362" y="684"/>
                    </a:lnTo>
                    <a:lnTo>
                      <a:pt x="1356" y="690"/>
                    </a:lnTo>
                    <a:lnTo>
                      <a:pt x="1356" y="696"/>
                    </a:lnTo>
                    <a:lnTo>
                      <a:pt x="1350" y="702"/>
                    </a:lnTo>
                    <a:lnTo>
                      <a:pt x="1350" y="708"/>
                    </a:lnTo>
                    <a:lnTo>
                      <a:pt x="1338" y="720"/>
                    </a:lnTo>
                    <a:lnTo>
                      <a:pt x="1320" y="732"/>
                    </a:lnTo>
                    <a:lnTo>
                      <a:pt x="1320" y="738"/>
                    </a:lnTo>
                    <a:lnTo>
                      <a:pt x="1314" y="750"/>
                    </a:lnTo>
                    <a:lnTo>
                      <a:pt x="1308" y="762"/>
                    </a:lnTo>
                    <a:lnTo>
                      <a:pt x="1302" y="768"/>
                    </a:lnTo>
                    <a:lnTo>
                      <a:pt x="1296" y="774"/>
                    </a:lnTo>
                    <a:lnTo>
                      <a:pt x="1290" y="774"/>
                    </a:lnTo>
                    <a:lnTo>
                      <a:pt x="1278" y="774"/>
                    </a:lnTo>
                    <a:lnTo>
                      <a:pt x="1272" y="780"/>
                    </a:lnTo>
                    <a:lnTo>
                      <a:pt x="1278" y="786"/>
                    </a:lnTo>
                    <a:lnTo>
                      <a:pt x="1278" y="792"/>
                    </a:lnTo>
                    <a:lnTo>
                      <a:pt x="1260" y="810"/>
                    </a:lnTo>
                    <a:lnTo>
                      <a:pt x="1260" y="816"/>
                    </a:lnTo>
                    <a:lnTo>
                      <a:pt x="1236" y="828"/>
                    </a:lnTo>
                    <a:lnTo>
                      <a:pt x="1230" y="828"/>
                    </a:lnTo>
                    <a:lnTo>
                      <a:pt x="1212" y="840"/>
                    </a:lnTo>
                    <a:lnTo>
                      <a:pt x="1206" y="840"/>
                    </a:lnTo>
                    <a:lnTo>
                      <a:pt x="1194" y="852"/>
                    </a:lnTo>
                    <a:lnTo>
                      <a:pt x="1188" y="858"/>
                    </a:lnTo>
                    <a:lnTo>
                      <a:pt x="1188" y="864"/>
                    </a:lnTo>
                    <a:lnTo>
                      <a:pt x="1182" y="870"/>
                    </a:lnTo>
                    <a:lnTo>
                      <a:pt x="1158" y="876"/>
                    </a:lnTo>
                    <a:lnTo>
                      <a:pt x="1146" y="882"/>
                    </a:lnTo>
                    <a:lnTo>
                      <a:pt x="1128" y="882"/>
                    </a:lnTo>
                    <a:lnTo>
                      <a:pt x="1116" y="888"/>
                    </a:lnTo>
                    <a:lnTo>
                      <a:pt x="1086" y="894"/>
                    </a:lnTo>
                    <a:lnTo>
                      <a:pt x="1080" y="900"/>
                    </a:lnTo>
                    <a:lnTo>
                      <a:pt x="1068" y="906"/>
                    </a:lnTo>
                    <a:lnTo>
                      <a:pt x="1062" y="906"/>
                    </a:lnTo>
                    <a:lnTo>
                      <a:pt x="1050" y="912"/>
                    </a:lnTo>
                    <a:lnTo>
                      <a:pt x="1044" y="918"/>
                    </a:lnTo>
                    <a:lnTo>
                      <a:pt x="1038" y="918"/>
                    </a:lnTo>
                    <a:lnTo>
                      <a:pt x="1032" y="918"/>
                    </a:lnTo>
                    <a:lnTo>
                      <a:pt x="1026" y="918"/>
                    </a:lnTo>
                    <a:lnTo>
                      <a:pt x="1020" y="924"/>
                    </a:lnTo>
                    <a:lnTo>
                      <a:pt x="1014" y="924"/>
                    </a:lnTo>
                    <a:lnTo>
                      <a:pt x="1008" y="930"/>
                    </a:lnTo>
                    <a:lnTo>
                      <a:pt x="984" y="942"/>
                    </a:lnTo>
                    <a:lnTo>
                      <a:pt x="960" y="954"/>
                    </a:lnTo>
                    <a:lnTo>
                      <a:pt x="930" y="972"/>
                    </a:lnTo>
                    <a:lnTo>
                      <a:pt x="912" y="990"/>
                    </a:lnTo>
                    <a:lnTo>
                      <a:pt x="912" y="996"/>
                    </a:lnTo>
                    <a:lnTo>
                      <a:pt x="906" y="1002"/>
                    </a:lnTo>
                    <a:lnTo>
                      <a:pt x="900" y="1008"/>
                    </a:lnTo>
                    <a:lnTo>
                      <a:pt x="894" y="1002"/>
                    </a:lnTo>
                    <a:lnTo>
                      <a:pt x="888" y="996"/>
                    </a:lnTo>
                    <a:lnTo>
                      <a:pt x="888" y="990"/>
                    </a:lnTo>
                    <a:lnTo>
                      <a:pt x="882" y="990"/>
                    </a:lnTo>
                    <a:lnTo>
                      <a:pt x="888" y="1002"/>
                    </a:lnTo>
                    <a:lnTo>
                      <a:pt x="894" y="1008"/>
                    </a:lnTo>
                    <a:lnTo>
                      <a:pt x="900" y="1014"/>
                    </a:lnTo>
                    <a:lnTo>
                      <a:pt x="894" y="1020"/>
                    </a:lnTo>
                    <a:lnTo>
                      <a:pt x="888" y="1026"/>
                    </a:lnTo>
                    <a:lnTo>
                      <a:pt x="870" y="1044"/>
                    </a:lnTo>
                    <a:lnTo>
                      <a:pt x="852" y="1068"/>
                    </a:lnTo>
                    <a:lnTo>
                      <a:pt x="834" y="1080"/>
                    </a:lnTo>
                    <a:lnTo>
                      <a:pt x="828" y="1098"/>
                    </a:lnTo>
                    <a:lnTo>
                      <a:pt x="822" y="1104"/>
                    </a:lnTo>
                    <a:lnTo>
                      <a:pt x="810" y="1110"/>
                    </a:lnTo>
                    <a:lnTo>
                      <a:pt x="804" y="1122"/>
                    </a:lnTo>
                    <a:lnTo>
                      <a:pt x="792" y="1128"/>
                    </a:lnTo>
                    <a:lnTo>
                      <a:pt x="786" y="1128"/>
                    </a:lnTo>
                    <a:lnTo>
                      <a:pt x="786" y="1116"/>
                    </a:lnTo>
                    <a:lnTo>
                      <a:pt x="786" y="1110"/>
                    </a:lnTo>
                    <a:lnTo>
                      <a:pt x="786" y="1116"/>
                    </a:lnTo>
                    <a:lnTo>
                      <a:pt x="780" y="1122"/>
                    </a:lnTo>
                    <a:lnTo>
                      <a:pt x="768" y="1128"/>
                    </a:lnTo>
                    <a:lnTo>
                      <a:pt x="756" y="1134"/>
                    </a:lnTo>
                    <a:lnTo>
                      <a:pt x="744" y="1140"/>
                    </a:lnTo>
                    <a:lnTo>
                      <a:pt x="738" y="1146"/>
                    </a:lnTo>
                    <a:lnTo>
                      <a:pt x="726" y="1158"/>
                    </a:lnTo>
                    <a:lnTo>
                      <a:pt x="720" y="1164"/>
                    </a:lnTo>
                    <a:lnTo>
                      <a:pt x="714" y="1176"/>
                    </a:lnTo>
                    <a:lnTo>
                      <a:pt x="696" y="1194"/>
                    </a:lnTo>
                    <a:lnTo>
                      <a:pt x="684" y="1206"/>
                    </a:lnTo>
                    <a:lnTo>
                      <a:pt x="678" y="1212"/>
                    </a:lnTo>
                    <a:lnTo>
                      <a:pt x="654" y="1236"/>
                    </a:lnTo>
                    <a:lnTo>
                      <a:pt x="624" y="1254"/>
                    </a:lnTo>
                    <a:lnTo>
                      <a:pt x="618" y="1254"/>
                    </a:lnTo>
                    <a:lnTo>
                      <a:pt x="612" y="1248"/>
                    </a:lnTo>
                    <a:lnTo>
                      <a:pt x="612" y="1242"/>
                    </a:lnTo>
                    <a:lnTo>
                      <a:pt x="588" y="1224"/>
                    </a:lnTo>
                    <a:lnTo>
                      <a:pt x="588" y="1230"/>
                    </a:lnTo>
                    <a:lnTo>
                      <a:pt x="594" y="1236"/>
                    </a:lnTo>
                    <a:lnTo>
                      <a:pt x="600" y="1242"/>
                    </a:lnTo>
                    <a:lnTo>
                      <a:pt x="606" y="1248"/>
                    </a:lnTo>
                    <a:lnTo>
                      <a:pt x="606" y="1260"/>
                    </a:lnTo>
                    <a:lnTo>
                      <a:pt x="606" y="1266"/>
                    </a:lnTo>
                    <a:lnTo>
                      <a:pt x="606" y="1278"/>
                    </a:lnTo>
                    <a:lnTo>
                      <a:pt x="606" y="1284"/>
                    </a:lnTo>
                    <a:lnTo>
                      <a:pt x="606" y="1296"/>
                    </a:lnTo>
                    <a:lnTo>
                      <a:pt x="594" y="1326"/>
                    </a:lnTo>
                    <a:lnTo>
                      <a:pt x="600" y="1344"/>
                    </a:lnTo>
                    <a:lnTo>
                      <a:pt x="618" y="1362"/>
                    </a:lnTo>
                    <a:lnTo>
                      <a:pt x="630" y="1362"/>
                    </a:lnTo>
                    <a:lnTo>
                      <a:pt x="636" y="1368"/>
                    </a:lnTo>
                    <a:lnTo>
                      <a:pt x="636" y="1374"/>
                    </a:lnTo>
                    <a:lnTo>
                      <a:pt x="636" y="1380"/>
                    </a:lnTo>
                    <a:lnTo>
                      <a:pt x="648" y="1392"/>
                    </a:lnTo>
                    <a:lnTo>
                      <a:pt x="654" y="1398"/>
                    </a:lnTo>
                    <a:lnTo>
                      <a:pt x="648" y="1398"/>
                    </a:lnTo>
                    <a:lnTo>
                      <a:pt x="654" y="1404"/>
                    </a:lnTo>
                    <a:lnTo>
                      <a:pt x="648" y="1416"/>
                    </a:lnTo>
                    <a:lnTo>
                      <a:pt x="642" y="1416"/>
                    </a:lnTo>
                    <a:lnTo>
                      <a:pt x="648" y="1446"/>
                    </a:lnTo>
                    <a:lnTo>
                      <a:pt x="654" y="1464"/>
                    </a:lnTo>
                    <a:lnTo>
                      <a:pt x="660" y="1476"/>
                    </a:lnTo>
                    <a:lnTo>
                      <a:pt x="666" y="1482"/>
                    </a:lnTo>
                    <a:lnTo>
                      <a:pt x="672" y="1482"/>
                    </a:lnTo>
                    <a:lnTo>
                      <a:pt x="672" y="1494"/>
                    </a:lnTo>
                    <a:lnTo>
                      <a:pt x="672" y="1500"/>
                    </a:lnTo>
                    <a:lnTo>
                      <a:pt x="672" y="1512"/>
                    </a:lnTo>
                    <a:lnTo>
                      <a:pt x="678" y="1524"/>
                    </a:lnTo>
                    <a:lnTo>
                      <a:pt x="678" y="1536"/>
                    </a:lnTo>
                    <a:lnTo>
                      <a:pt x="684" y="1548"/>
                    </a:lnTo>
                    <a:lnTo>
                      <a:pt x="684" y="1554"/>
                    </a:lnTo>
                    <a:lnTo>
                      <a:pt x="678" y="1572"/>
                    </a:lnTo>
                    <a:lnTo>
                      <a:pt x="678" y="1578"/>
                    </a:lnTo>
                    <a:lnTo>
                      <a:pt x="678" y="1584"/>
                    </a:lnTo>
                    <a:lnTo>
                      <a:pt x="678" y="1596"/>
                    </a:lnTo>
                    <a:lnTo>
                      <a:pt x="684" y="1602"/>
                    </a:lnTo>
                    <a:lnTo>
                      <a:pt x="690" y="1602"/>
                    </a:lnTo>
                    <a:lnTo>
                      <a:pt x="690" y="1596"/>
                    </a:lnTo>
                    <a:lnTo>
                      <a:pt x="690" y="1584"/>
                    </a:lnTo>
                    <a:lnTo>
                      <a:pt x="690" y="1578"/>
                    </a:lnTo>
                    <a:lnTo>
                      <a:pt x="690" y="1572"/>
                    </a:lnTo>
                    <a:lnTo>
                      <a:pt x="690" y="1566"/>
                    </a:lnTo>
                    <a:lnTo>
                      <a:pt x="690" y="1560"/>
                    </a:lnTo>
                    <a:lnTo>
                      <a:pt x="696" y="1554"/>
                    </a:lnTo>
                    <a:lnTo>
                      <a:pt x="702" y="1554"/>
                    </a:lnTo>
                    <a:lnTo>
                      <a:pt x="708" y="1572"/>
                    </a:lnTo>
                    <a:lnTo>
                      <a:pt x="708" y="1590"/>
                    </a:lnTo>
                    <a:lnTo>
                      <a:pt x="708" y="1596"/>
                    </a:lnTo>
                    <a:lnTo>
                      <a:pt x="708" y="1602"/>
                    </a:lnTo>
                    <a:lnTo>
                      <a:pt x="702" y="1608"/>
                    </a:lnTo>
                    <a:lnTo>
                      <a:pt x="702" y="1614"/>
                    </a:lnTo>
                    <a:lnTo>
                      <a:pt x="702" y="1620"/>
                    </a:lnTo>
                    <a:lnTo>
                      <a:pt x="702" y="1650"/>
                    </a:lnTo>
                    <a:lnTo>
                      <a:pt x="708" y="1662"/>
                    </a:lnTo>
                    <a:lnTo>
                      <a:pt x="708" y="1668"/>
                    </a:lnTo>
                    <a:lnTo>
                      <a:pt x="714" y="1662"/>
                    </a:lnTo>
                    <a:lnTo>
                      <a:pt x="714" y="1674"/>
                    </a:lnTo>
                    <a:lnTo>
                      <a:pt x="708" y="1680"/>
                    </a:lnTo>
                    <a:lnTo>
                      <a:pt x="708" y="1686"/>
                    </a:lnTo>
                    <a:lnTo>
                      <a:pt x="702" y="1698"/>
                    </a:lnTo>
                    <a:lnTo>
                      <a:pt x="702" y="1704"/>
                    </a:lnTo>
                    <a:lnTo>
                      <a:pt x="702" y="1710"/>
                    </a:lnTo>
                    <a:lnTo>
                      <a:pt x="702" y="1716"/>
                    </a:lnTo>
                    <a:lnTo>
                      <a:pt x="696" y="1716"/>
                    </a:lnTo>
                    <a:lnTo>
                      <a:pt x="696" y="1722"/>
                    </a:lnTo>
                    <a:lnTo>
                      <a:pt x="690" y="1740"/>
                    </a:lnTo>
                    <a:lnTo>
                      <a:pt x="690" y="1752"/>
                    </a:lnTo>
                    <a:lnTo>
                      <a:pt x="690" y="1758"/>
                    </a:lnTo>
                    <a:lnTo>
                      <a:pt x="684" y="1764"/>
                    </a:lnTo>
                    <a:lnTo>
                      <a:pt x="684" y="1794"/>
                    </a:lnTo>
                    <a:lnTo>
                      <a:pt x="684" y="1800"/>
                    </a:lnTo>
                    <a:lnTo>
                      <a:pt x="696" y="1788"/>
                    </a:lnTo>
                    <a:lnTo>
                      <a:pt x="702" y="1782"/>
                    </a:lnTo>
                    <a:lnTo>
                      <a:pt x="702" y="1776"/>
                    </a:lnTo>
                    <a:lnTo>
                      <a:pt x="708" y="1776"/>
                    </a:lnTo>
                    <a:lnTo>
                      <a:pt x="708" y="1788"/>
                    </a:lnTo>
                    <a:lnTo>
                      <a:pt x="708" y="1794"/>
                    </a:lnTo>
                    <a:lnTo>
                      <a:pt x="702" y="1800"/>
                    </a:lnTo>
                    <a:lnTo>
                      <a:pt x="702" y="1812"/>
                    </a:lnTo>
                    <a:lnTo>
                      <a:pt x="702" y="1818"/>
                    </a:lnTo>
                    <a:lnTo>
                      <a:pt x="696" y="1830"/>
                    </a:lnTo>
                    <a:lnTo>
                      <a:pt x="690" y="1836"/>
                    </a:lnTo>
                    <a:lnTo>
                      <a:pt x="690" y="1842"/>
                    </a:lnTo>
                    <a:lnTo>
                      <a:pt x="678" y="1854"/>
                    </a:lnTo>
                    <a:lnTo>
                      <a:pt x="672" y="1860"/>
                    </a:lnTo>
                    <a:lnTo>
                      <a:pt x="660" y="1872"/>
                    </a:lnTo>
                    <a:lnTo>
                      <a:pt x="654" y="1884"/>
                    </a:lnTo>
                    <a:lnTo>
                      <a:pt x="648" y="1884"/>
                    </a:lnTo>
                    <a:lnTo>
                      <a:pt x="648" y="1890"/>
                    </a:lnTo>
                    <a:lnTo>
                      <a:pt x="642" y="1890"/>
                    </a:lnTo>
                    <a:lnTo>
                      <a:pt x="636" y="1890"/>
                    </a:lnTo>
                    <a:lnTo>
                      <a:pt x="630" y="1896"/>
                    </a:lnTo>
                    <a:lnTo>
                      <a:pt x="612" y="1902"/>
                    </a:lnTo>
                    <a:lnTo>
                      <a:pt x="594" y="1908"/>
                    </a:lnTo>
                    <a:lnTo>
                      <a:pt x="588" y="1914"/>
                    </a:lnTo>
                    <a:lnTo>
                      <a:pt x="570" y="1920"/>
                    </a:lnTo>
                    <a:lnTo>
                      <a:pt x="564" y="1920"/>
                    </a:lnTo>
                    <a:lnTo>
                      <a:pt x="552" y="1926"/>
                    </a:lnTo>
                    <a:lnTo>
                      <a:pt x="546" y="1926"/>
                    </a:lnTo>
                    <a:lnTo>
                      <a:pt x="534" y="1932"/>
                    </a:lnTo>
                    <a:lnTo>
                      <a:pt x="516" y="1938"/>
                    </a:lnTo>
                    <a:lnTo>
                      <a:pt x="504" y="1944"/>
                    </a:lnTo>
                    <a:lnTo>
                      <a:pt x="468" y="1950"/>
                    </a:lnTo>
                    <a:lnTo>
                      <a:pt x="420" y="1974"/>
                    </a:lnTo>
                    <a:lnTo>
                      <a:pt x="402" y="1980"/>
                    </a:lnTo>
                    <a:lnTo>
                      <a:pt x="402" y="1986"/>
                    </a:lnTo>
                    <a:lnTo>
                      <a:pt x="390" y="1992"/>
                    </a:lnTo>
                    <a:lnTo>
                      <a:pt x="384" y="1992"/>
                    </a:lnTo>
                    <a:lnTo>
                      <a:pt x="378" y="1998"/>
                    </a:lnTo>
                    <a:lnTo>
                      <a:pt x="360" y="2010"/>
                    </a:lnTo>
                    <a:lnTo>
                      <a:pt x="354" y="2010"/>
                    </a:lnTo>
                    <a:lnTo>
                      <a:pt x="342" y="2022"/>
                    </a:lnTo>
                    <a:lnTo>
                      <a:pt x="342" y="2028"/>
                    </a:lnTo>
                    <a:lnTo>
                      <a:pt x="336" y="2034"/>
                    </a:lnTo>
                    <a:lnTo>
                      <a:pt x="336" y="2040"/>
                    </a:lnTo>
                    <a:lnTo>
                      <a:pt x="330" y="2040"/>
                    </a:lnTo>
                    <a:lnTo>
                      <a:pt x="330" y="2046"/>
                    </a:lnTo>
                    <a:lnTo>
                      <a:pt x="336" y="2046"/>
                    </a:lnTo>
                    <a:lnTo>
                      <a:pt x="330" y="2046"/>
                    </a:lnTo>
                    <a:lnTo>
                      <a:pt x="330" y="2052"/>
                    </a:lnTo>
                    <a:lnTo>
                      <a:pt x="330" y="2058"/>
                    </a:lnTo>
                    <a:lnTo>
                      <a:pt x="324" y="2058"/>
                    </a:lnTo>
                    <a:lnTo>
                      <a:pt x="324" y="2064"/>
                    </a:lnTo>
                    <a:lnTo>
                      <a:pt x="318" y="2064"/>
                    </a:lnTo>
                    <a:lnTo>
                      <a:pt x="312" y="2070"/>
                    </a:lnTo>
                    <a:lnTo>
                      <a:pt x="318" y="2070"/>
                    </a:lnTo>
                    <a:lnTo>
                      <a:pt x="312" y="2070"/>
                    </a:lnTo>
                    <a:lnTo>
                      <a:pt x="312" y="2064"/>
                    </a:lnTo>
                    <a:lnTo>
                      <a:pt x="306" y="2064"/>
                    </a:lnTo>
                    <a:lnTo>
                      <a:pt x="300" y="2064"/>
                    </a:lnTo>
                    <a:lnTo>
                      <a:pt x="300" y="2070"/>
                    </a:lnTo>
                    <a:lnTo>
                      <a:pt x="300" y="2076"/>
                    </a:lnTo>
                    <a:lnTo>
                      <a:pt x="306" y="2076"/>
                    </a:lnTo>
                    <a:lnTo>
                      <a:pt x="306" y="2070"/>
                    </a:lnTo>
                    <a:lnTo>
                      <a:pt x="300" y="2070"/>
                    </a:lnTo>
                    <a:lnTo>
                      <a:pt x="306" y="2070"/>
                    </a:lnTo>
                    <a:lnTo>
                      <a:pt x="312" y="2070"/>
                    </a:lnTo>
                    <a:lnTo>
                      <a:pt x="312" y="2076"/>
                    </a:lnTo>
                    <a:lnTo>
                      <a:pt x="318" y="2076"/>
                    </a:lnTo>
                    <a:lnTo>
                      <a:pt x="318" y="2082"/>
                    </a:lnTo>
                    <a:lnTo>
                      <a:pt x="324" y="2082"/>
                    </a:lnTo>
                    <a:lnTo>
                      <a:pt x="324" y="2088"/>
                    </a:lnTo>
                    <a:lnTo>
                      <a:pt x="324" y="2094"/>
                    </a:lnTo>
                    <a:lnTo>
                      <a:pt x="330" y="2094"/>
                    </a:lnTo>
                    <a:lnTo>
                      <a:pt x="330" y="2100"/>
                    </a:lnTo>
                    <a:lnTo>
                      <a:pt x="324" y="2100"/>
                    </a:lnTo>
                    <a:lnTo>
                      <a:pt x="330" y="2100"/>
                    </a:lnTo>
                    <a:lnTo>
                      <a:pt x="330" y="2106"/>
                    </a:lnTo>
                    <a:lnTo>
                      <a:pt x="330" y="2112"/>
                    </a:lnTo>
                    <a:lnTo>
                      <a:pt x="330" y="2118"/>
                    </a:lnTo>
                    <a:lnTo>
                      <a:pt x="330" y="2112"/>
                    </a:lnTo>
                    <a:lnTo>
                      <a:pt x="330" y="2106"/>
                    </a:lnTo>
                    <a:lnTo>
                      <a:pt x="330" y="2100"/>
                    </a:lnTo>
                    <a:lnTo>
                      <a:pt x="330" y="2094"/>
                    </a:lnTo>
                    <a:lnTo>
                      <a:pt x="336" y="2094"/>
                    </a:lnTo>
                    <a:lnTo>
                      <a:pt x="336" y="2100"/>
                    </a:lnTo>
                    <a:lnTo>
                      <a:pt x="342" y="2100"/>
                    </a:lnTo>
                    <a:lnTo>
                      <a:pt x="342" y="2106"/>
                    </a:lnTo>
                    <a:lnTo>
                      <a:pt x="348" y="2112"/>
                    </a:lnTo>
                    <a:lnTo>
                      <a:pt x="354" y="2112"/>
                    </a:lnTo>
                    <a:lnTo>
                      <a:pt x="354" y="2106"/>
                    </a:lnTo>
                    <a:lnTo>
                      <a:pt x="354" y="2112"/>
                    </a:lnTo>
                    <a:lnTo>
                      <a:pt x="354" y="2106"/>
                    </a:lnTo>
                    <a:lnTo>
                      <a:pt x="354" y="2100"/>
                    </a:lnTo>
                    <a:lnTo>
                      <a:pt x="354" y="2094"/>
                    </a:lnTo>
                    <a:lnTo>
                      <a:pt x="354" y="2088"/>
                    </a:lnTo>
                    <a:lnTo>
                      <a:pt x="360" y="2088"/>
                    </a:lnTo>
                    <a:lnTo>
                      <a:pt x="360" y="2082"/>
                    </a:lnTo>
                    <a:lnTo>
                      <a:pt x="366" y="2082"/>
                    </a:lnTo>
                    <a:lnTo>
                      <a:pt x="366" y="2088"/>
                    </a:lnTo>
                    <a:lnTo>
                      <a:pt x="366" y="2094"/>
                    </a:lnTo>
                    <a:lnTo>
                      <a:pt x="360" y="2094"/>
                    </a:lnTo>
                    <a:lnTo>
                      <a:pt x="366" y="2094"/>
                    </a:lnTo>
                    <a:lnTo>
                      <a:pt x="360" y="2100"/>
                    </a:lnTo>
                    <a:lnTo>
                      <a:pt x="360" y="2106"/>
                    </a:lnTo>
                    <a:lnTo>
                      <a:pt x="360" y="2112"/>
                    </a:lnTo>
                    <a:lnTo>
                      <a:pt x="360" y="2118"/>
                    </a:lnTo>
                    <a:lnTo>
                      <a:pt x="360" y="2142"/>
                    </a:lnTo>
                    <a:lnTo>
                      <a:pt x="360" y="2148"/>
                    </a:lnTo>
                    <a:lnTo>
                      <a:pt x="354" y="2154"/>
                    </a:lnTo>
                    <a:lnTo>
                      <a:pt x="354" y="2160"/>
                    </a:lnTo>
                    <a:lnTo>
                      <a:pt x="354" y="2166"/>
                    </a:lnTo>
                    <a:lnTo>
                      <a:pt x="360" y="2166"/>
                    </a:lnTo>
                    <a:lnTo>
                      <a:pt x="354" y="2166"/>
                    </a:lnTo>
                    <a:lnTo>
                      <a:pt x="354" y="2178"/>
                    </a:lnTo>
                    <a:lnTo>
                      <a:pt x="354" y="2184"/>
                    </a:lnTo>
                    <a:lnTo>
                      <a:pt x="348" y="2184"/>
                    </a:lnTo>
                    <a:lnTo>
                      <a:pt x="342" y="2184"/>
                    </a:lnTo>
                    <a:lnTo>
                      <a:pt x="336" y="2184"/>
                    </a:lnTo>
                    <a:lnTo>
                      <a:pt x="336" y="2190"/>
                    </a:lnTo>
                    <a:lnTo>
                      <a:pt x="330" y="2190"/>
                    </a:lnTo>
                    <a:lnTo>
                      <a:pt x="324" y="2190"/>
                    </a:lnTo>
                    <a:lnTo>
                      <a:pt x="318" y="2190"/>
                    </a:lnTo>
                    <a:lnTo>
                      <a:pt x="318" y="2184"/>
                    </a:lnTo>
                    <a:lnTo>
                      <a:pt x="312" y="2184"/>
                    </a:lnTo>
                    <a:lnTo>
                      <a:pt x="306" y="2184"/>
                    </a:lnTo>
                    <a:lnTo>
                      <a:pt x="300" y="2184"/>
                    </a:lnTo>
                    <a:lnTo>
                      <a:pt x="294" y="2184"/>
                    </a:lnTo>
                    <a:lnTo>
                      <a:pt x="288" y="2184"/>
                    </a:lnTo>
                    <a:lnTo>
                      <a:pt x="282" y="2184"/>
                    </a:lnTo>
                    <a:lnTo>
                      <a:pt x="276" y="2184"/>
                    </a:lnTo>
                    <a:lnTo>
                      <a:pt x="270" y="2184"/>
                    </a:lnTo>
                    <a:lnTo>
                      <a:pt x="264" y="2184"/>
                    </a:lnTo>
                    <a:lnTo>
                      <a:pt x="258" y="2184"/>
                    </a:lnTo>
                    <a:lnTo>
                      <a:pt x="258" y="2178"/>
                    </a:lnTo>
                    <a:lnTo>
                      <a:pt x="258" y="2172"/>
                    </a:lnTo>
                    <a:lnTo>
                      <a:pt x="258" y="2166"/>
                    </a:lnTo>
                    <a:lnTo>
                      <a:pt x="258" y="2160"/>
                    </a:lnTo>
                    <a:lnTo>
                      <a:pt x="258" y="2154"/>
                    </a:lnTo>
                    <a:lnTo>
                      <a:pt x="258" y="2148"/>
                    </a:lnTo>
                    <a:lnTo>
                      <a:pt x="252" y="2142"/>
                    </a:lnTo>
                    <a:lnTo>
                      <a:pt x="252" y="2136"/>
                    </a:lnTo>
                    <a:lnTo>
                      <a:pt x="252" y="2130"/>
                    </a:lnTo>
                    <a:lnTo>
                      <a:pt x="246" y="2130"/>
                    </a:lnTo>
                    <a:lnTo>
                      <a:pt x="246" y="2124"/>
                    </a:lnTo>
                    <a:lnTo>
                      <a:pt x="246" y="2118"/>
                    </a:lnTo>
                    <a:lnTo>
                      <a:pt x="246" y="2112"/>
                    </a:lnTo>
                    <a:lnTo>
                      <a:pt x="246" y="2106"/>
                    </a:lnTo>
                    <a:lnTo>
                      <a:pt x="252" y="2100"/>
                    </a:lnTo>
                    <a:lnTo>
                      <a:pt x="252" y="2094"/>
                    </a:lnTo>
                    <a:lnTo>
                      <a:pt x="252" y="2088"/>
                    </a:lnTo>
                    <a:lnTo>
                      <a:pt x="252" y="2082"/>
                    </a:lnTo>
                    <a:lnTo>
                      <a:pt x="246" y="2076"/>
                    </a:lnTo>
                    <a:lnTo>
                      <a:pt x="246" y="2070"/>
                    </a:lnTo>
                    <a:lnTo>
                      <a:pt x="240" y="2070"/>
                    </a:lnTo>
                    <a:lnTo>
                      <a:pt x="234" y="2070"/>
                    </a:lnTo>
                    <a:lnTo>
                      <a:pt x="234" y="2064"/>
                    </a:lnTo>
                    <a:close/>
                  </a:path>
                </a:pathLst>
              </a:custGeom>
              <a:noFill/>
              <a:ln w="9525">
                <a:solidFill>
                  <a:srgbClr val="FF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" name="Freeform 8"/>
              <p:cNvSpPr>
                <a:spLocks noChangeAspect="1"/>
              </p:cNvSpPr>
              <p:nvPr/>
            </p:nvSpPr>
            <p:spPr bwMode="auto">
              <a:xfrm>
                <a:off x="2043" y="879"/>
                <a:ext cx="1044" cy="906"/>
              </a:xfrm>
              <a:custGeom>
                <a:avLst/>
                <a:gdLst/>
                <a:ahLst/>
                <a:cxnLst>
                  <a:cxn ang="0">
                    <a:pos x="798" y="900"/>
                  </a:cxn>
                  <a:cxn ang="0">
                    <a:pos x="768" y="894"/>
                  </a:cxn>
                  <a:cxn ang="0">
                    <a:pos x="750" y="888"/>
                  </a:cxn>
                  <a:cxn ang="0">
                    <a:pos x="714" y="894"/>
                  </a:cxn>
                  <a:cxn ang="0">
                    <a:pos x="690" y="894"/>
                  </a:cxn>
                  <a:cxn ang="0">
                    <a:pos x="660" y="888"/>
                  </a:cxn>
                  <a:cxn ang="0">
                    <a:pos x="636" y="876"/>
                  </a:cxn>
                  <a:cxn ang="0">
                    <a:pos x="606" y="870"/>
                  </a:cxn>
                  <a:cxn ang="0">
                    <a:pos x="588" y="864"/>
                  </a:cxn>
                  <a:cxn ang="0">
                    <a:pos x="558" y="870"/>
                  </a:cxn>
                  <a:cxn ang="0">
                    <a:pos x="528" y="858"/>
                  </a:cxn>
                  <a:cxn ang="0">
                    <a:pos x="510" y="840"/>
                  </a:cxn>
                  <a:cxn ang="0">
                    <a:pos x="492" y="816"/>
                  </a:cxn>
                  <a:cxn ang="0">
                    <a:pos x="426" y="798"/>
                  </a:cxn>
                  <a:cxn ang="0">
                    <a:pos x="390" y="792"/>
                  </a:cxn>
                  <a:cxn ang="0">
                    <a:pos x="354" y="756"/>
                  </a:cxn>
                  <a:cxn ang="0">
                    <a:pos x="330" y="708"/>
                  </a:cxn>
                  <a:cxn ang="0">
                    <a:pos x="318" y="648"/>
                  </a:cxn>
                  <a:cxn ang="0">
                    <a:pos x="276" y="642"/>
                  </a:cxn>
                  <a:cxn ang="0">
                    <a:pos x="246" y="588"/>
                  </a:cxn>
                  <a:cxn ang="0">
                    <a:pos x="180" y="552"/>
                  </a:cxn>
                  <a:cxn ang="0">
                    <a:pos x="126" y="522"/>
                  </a:cxn>
                  <a:cxn ang="0">
                    <a:pos x="96" y="462"/>
                  </a:cxn>
                  <a:cxn ang="0">
                    <a:pos x="84" y="426"/>
                  </a:cxn>
                  <a:cxn ang="0">
                    <a:pos x="36" y="366"/>
                  </a:cxn>
                  <a:cxn ang="0">
                    <a:pos x="12" y="324"/>
                  </a:cxn>
                  <a:cxn ang="0">
                    <a:pos x="12" y="294"/>
                  </a:cxn>
                  <a:cxn ang="0">
                    <a:pos x="60" y="294"/>
                  </a:cxn>
                  <a:cxn ang="0">
                    <a:pos x="96" y="318"/>
                  </a:cxn>
                  <a:cxn ang="0">
                    <a:pos x="162" y="312"/>
                  </a:cxn>
                  <a:cxn ang="0">
                    <a:pos x="222" y="312"/>
                  </a:cxn>
                  <a:cxn ang="0">
                    <a:pos x="282" y="258"/>
                  </a:cxn>
                  <a:cxn ang="0">
                    <a:pos x="348" y="180"/>
                  </a:cxn>
                  <a:cxn ang="0">
                    <a:pos x="480" y="114"/>
                  </a:cxn>
                  <a:cxn ang="0">
                    <a:pos x="486" y="54"/>
                  </a:cxn>
                  <a:cxn ang="0">
                    <a:pos x="552" y="12"/>
                  </a:cxn>
                  <a:cxn ang="0">
                    <a:pos x="672" y="0"/>
                  </a:cxn>
                  <a:cxn ang="0">
                    <a:pos x="780" y="54"/>
                  </a:cxn>
                  <a:cxn ang="0">
                    <a:pos x="828" y="72"/>
                  </a:cxn>
                  <a:cxn ang="0">
                    <a:pos x="876" y="84"/>
                  </a:cxn>
                  <a:cxn ang="0">
                    <a:pos x="936" y="108"/>
                  </a:cxn>
                  <a:cxn ang="0">
                    <a:pos x="1002" y="144"/>
                  </a:cxn>
                  <a:cxn ang="0">
                    <a:pos x="1026" y="162"/>
                  </a:cxn>
                  <a:cxn ang="0">
                    <a:pos x="1032" y="210"/>
                  </a:cxn>
                  <a:cxn ang="0">
                    <a:pos x="1032" y="258"/>
                  </a:cxn>
                  <a:cxn ang="0">
                    <a:pos x="1026" y="312"/>
                  </a:cxn>
                  <a:cxn ang="0">
                    <a:pos x="1044" y="360"/>
                  </a:cxn>
                  <a:cxn ang="0">
                    <a:pos x="1032" y="408"/>
                  </a:cxn>
                  <a:cxn ang="0">
                    <a:pos x="996" y="444"/>
                  </a:cxn>
                  <a:cxn ang="0">
                    <a:pos x="1014" y="486"/>
                  </a:cxn>
                  <a:cxn ang="0">
                    <a:pos x="1014" y="534"/>
                  </a:cxn>
                  <a:cxn ang="0">
                    <a:pos x="1020" y="606"/>
                  </a:cxn>
                  <a:cxn ang="0">
                    <a:pos x="972" y="660"/>
                  </a:cxn>
                  <a:cxn ang="0">
                    <a:pos x="954" y="732"/>
                  </a:cxn>
                  <a:cxn ang="0">
                    <a:pos x="960" y="756"/>
                  </a:cxn>
                  <a:cxn ang="0">
                    <a:pos x="810" y="906"/>
                  </a:cxn>
                </a:cxnLst>
                <a:rect l="0" t="0" r="r" b="b"/>
                <a:pathLst>
                  <a:path w="1044" h="906">
                    <a:moveTo>
                      <a:pt x="810" y="906"/>
                    </a:moveTo>
                    <a:lnTo>
                      <a:pt x="810" y="900"/>
                    </a:lnTo>
                    <a:lnTo>
                      <a:pt x="804" y="900"/>
                    </a:lnTo>
                    <a:lnTo>
                      <a:pt x="804" y="894"/>
                    </a:lnTo>
                    <a:lnTo>
                      <a:pt x="804" y="900"/>
                    </a:lnTo>
                    <a:lnTo>
                      <a:pt x="798" y="900"/>
                    </a:lnTo>
                    <a:lnTo>
                      <a:pt x="798" y="894"/>
                    </a:lnTo>
                    <a:lnTo>
                      <a:pt x="792" y="894"/>
                    </a:lnTo>
                    <a:lnTo>
                      <a:pt x="786" y="894"/>
                    </a:lnTo>
                    <a:lnTo>
                      <a:pt x="780" y="894"/>
                    </a:lnTo>
                    <a:lnTo>
                      <a:pt x="774" y="894"/>
                    </a:lnTo>
                    <a:lnTo>
                      <a:pt x="768" y="894"/>
                    </a:lnTo>
                    <a:lnTo>
                      <a:pt x="768" y="888"/>
                    </a:lnTo>
                    <a:lnTo>
                      <a:pt x="768" y="894"/>
                    </a:lnTo>
                    <a:lnTo>
                      <a:pt x="768" y="888"/>
                    </a:lnTo>
                    <a:lnTo>
                      <a:pt x="762" y="888"/>
                    </a:lnTo>
                    <a:lnTo>
                      <a:pt x="756" y="888"/>
                    </a:lnTo>
                    <a:lnTo>
                      <a:pt x="750" y="888"/>
                    </a:lnTo>
                    <a:lnTo>
                      <a:pt x="744" y="888"/>
                    </a:lnTo>
                    <a:lnTo>
                      <a:pt x="738" y="888"/>
                    </a:lnTo>
                    <a:lnTo>
                      <a:pt x="732" y="888"/>
                    </a:lnTo>
                    <a:lnTo>
                      <a:pt x="726" y="888"/>
                    </a:lnTo>
                    <a:lnTo>
                      <a:pt x="720" y="894"/>
                    </a:lnTo>
                    <a:lnTo>
                      <a:pt x="714" y="894"/>
                    </a:lnTo>
                    <a:lnTo>
                      <a:pt x="708" y="894"/>
                    </a:lnTo>
                    <a:lnTo>
                      <a:pt x="702" y="894"/>
                    </a:lnTo>
                    <a:lnTo>
                      <a:pt x="702" y="888"/>
                    </a:lnTo>
                    <a:lnTo>
                      <a:pt x="702" y="894"/>
                    </a:lnTo>
                    <a:lnTo>
                      <a:pt x="696" y="894"/>
                    </a:lnTo>
                    <a:lnTo>
                      <a:pt x="690" y="894"/>
                    </a:lnTo>
                    <a:lnTo>
                      <a:pt x="684" y="894"/>
                    </a:lnTo>
                    <a:lnTo>
                      <a:pt x="678" y="894"/>
                    </a:lnTo>
                    <a:lnTo>
                      <a:pt x="672" y="894"/>
                    </a:lnTo>
                    <a:lnTo>
                      <a:pt x="672" y="888"/>
                    </a:lnTo>
                    <a:lnTo>
                      <a:pt x="666" y="888"/>
                    </a:lnTo>
                    <a:lnTo>
                      <a:pt x="660" y="888"/>
                    </a:lnTo>
                    <a:lnTo>
                      <a:pt x="654" y="888"/>
                    </a:lnTo>
                    <a:lnTo>
                      <a:pt x="648" y="888"/>
                    </a:lnTo>
                    <a:lnTo>
                      <a:pt x="648" y="882"/>
                    </a:lnTo>
                    <a:lnTo>
                      <a:pt x="642" y="882"/>
                    </a:lnTo>
                    <a:lnTo>
                      <a:pt x="636" y="882"/>
                    </a:lnTo>
                    <a:lnTo>
                      <a:pt x="636" y="876"/>
                    </a:lnTo>
                    <a:lnTo>
                      <a:pt x="630" y="876"/>
                    </a:lnTo>
                    <a:lnTo>
                      <a:pt x="624" y="876"/>
                    </a:lnTo>
                    <a:lnTo>
                      <a:pt x="618" y="876"/>
                    </a:lnTo>
                    <a:lnTo>
                      <a:pt x="618" y="870"/>
                    </a:lnTo>
                    <a:lnTo>
                      <a:pt x="612" y="870"/>
                    </a:lnTo>
                    <a:lnTo>
                      <a:pt x="606" y="870"/>
                    </a:lnTo>
                    <a:lnTo>
                      <a:pt x="600" y="870"/>
                    </a:lnTo>
                    <a:lnTo>
                      <a:pt x="594" y="870"/>
                    </a:lnTo>
                    <a:lnTo>
                      <a:pt x="594" y="864"/>
                    </a:lnTo>
                    <a:lnTo>
                      <a:pt x="594" y="870"/>
                    </a:lnTo>
                    <a:lnTo>
                      <a:pt x="594" y="864"/>
                    </a:lnTo>
                    <a:lnTo>
                      <a:pt x="588" y="864"/>
                    </a:lnTo>
                    <a:lnTo>
                      <a:pt x="588" y="870"/>
                    </a:lnTo>
                    <a:lnTo>
                      <a:pt x="582" y="870"/>
                    </a:lnTo>
                    <a:lnTo>
                      <a:pt x="576" y="870"/>
                    </a:lnTo>
                    <a:lnTo>
                      <a:pt x="570" y="870"/>
                    </a:lnTo>
                    <a:lnTo>
                      <a:pt x="564" y="870"/>
                    </a:lnTo>
                    <a:lnTo>
                      <a:pt x="558" y="870"/>
                    </a:lnTo>
                    <a:lnTo>
                      <a:pt x="558" y="876"/>
                    </a:lnTo>
                    <a:lnTo>
                      <a:pt x="552" y="876"/>
                    </a:lnTo>
                    <a:lnTo>
                      <a:pt x="552" y="870"/>
                    </a:lnTo>
                    <a:lnTo>
                      <a:pt x="540" y="858"/>
                    </a:lnTo>
                    <a:lnTo>
                      <a:pt x="534" y="858"/>
                    </a:lnTo>
                    <a:lnTo>
                      <a:pt x="528" y="858"/>
                    </a:lnTo>
                    <a:lnTo>
                      <a:pt x="522" y="858"/>
                    </a:lnTo>
                    <a:lnTo>
                      <a:pt x="516" y="858"/>
                    </a:lnTo>
                    <a:lnTo>
                      <a:pt x="516" y="852"/>
                    </a:lnTo>
                    <a:lnTo>
                      <a:pt x="510" y="852"/>
                    </a:lnTo>
                    <a:lnTo>
                      <a:pt x="510" y="846"/>
                    </a:lnTo>
                    <a:lnTo>
                      <a:pt x="510" y="840"/>
                    </a:lnTo>
                    <a:lnTo>
                      <a:pt x="510" y="834"/>
                    </a:lnTo>
                    <a:lnTo>
                      <a:pt x="516" y="828"/>
                    </a:lnTo>
                    <a:lnTo>
                      <a:pt x="510" y="822"/>
                    </a:lnTo>
                    <a:lnTo>
                      <a:pt x="504" y="816"/>
                    </a:lnTo>
                    <a:lnTo>
                      <a:pt x="498" y="816"/>
                    </a:lnTo>
                    <a:lnTo>
                      <a:pt x="492" y="816"/>
                    </a:lnTo>
                    <a:lnTo>
                      <a:pt x="486" y="816"/>
                    </a:lnTo>
                    <a:lnTo>
                      <a:pt x="456" y="804"/>
                    </a:lnTo>
                    <a:lnTo>
                      <a:pt x="444" y="798"/>
                    </a:lnTo>
                    <a:lnTo>
                      <a:pt x="438" y="804"/>
                    </a:lnTo>
                    <a:lnTo>
                      <a:pt x="432" y="804"/>
                    </a:lnTo>
                    <a:lnTo>
                      <a:pt x="426" y="798"/>
                    </a:lnTo>
                    <a:lnTo>
                      <a:pt x="420" y="798"/>
                    </a:lnTo>
                    <a:lnTo>
                      <a:pt x="414" y="798"/>
                    </a:lnTo>
                    <a:lnTo>
                      <a:pt x="408" y="792"/>
                    </a:lnTo>
                    <a:lnTo>
                      <a:pt x="402" y="792"/>
                    </a:lnTo>
                    <a:lnTo>
                      <a:pt x="396" y="798"/>
                    </a:lnTo>
                    <a:lnTo>
                      <a:pt x="390" y="792"/>
                    </a:lnTo>
                    <a:lnTo>
                      <a:pt x="378" y="792"/>
                    </a:lnTo>
                    <a:lnTo>
                      <a:pt x="372" y="792"/>
                    </a:lnTo>
                    <a:lnTo>
                      <a:pt x="372" y="786"/>
                    </a:lnTo>
                    <a:lnTo>
                      <a:pt x="366" y="774"/>
                    </a:lnTo>
                    <a:lnTo>
                      <a:pt x="360" y="768"/>
                    </a:lnTo>
                    <a:lnTo>
                      <a:pt x="354" y="756"/>
                    </a:lnTo>
                    <a:lnTo>
                      <a:pt x="348" y="744"/>
                    </a:lnTo>
                    <a:lnTo>
                      <a:pt x="342" y="738"/>
                    </a:lnTo>
                    <a:lnTo>
                      <a:pt x="336" y="738"/>
                    </a:lnTo>
                    <a:lnTo>
                      <a:pt x="336" y="732"/>
                    </a:lnTo>
                    <a:lnTo>
                      <a:pt x="330" y="726"/>
                    </a:lnTo>
                    <a:lnTo>
                      <a:pt x="330" y="708"/>
                    </a:lnTo>
                    <a:lnTo>
                      <a:pt x="330" y="696"/>
                    </a:lnTo>
                    <a:lnTo>
                      <a:pt x="336" y="690"/>
                    </a:lnTo>
                    <a:lnTo>
                      <a:pt x="336" y="684"/>
                    </a:lnTo>
                    <a:lnTo>
                      <a:pt x="336" y="654"/>
                    </a:lnTo>
                    <a:lnTo>
                      <a:pt x="330" y="648"/>
                    </a:lnTo>
                    <a:lnTo>
                      <a:pt x="318" y="648"/>
                    </a:lnTo>
                    <a:lnTo>
                      <a:pt x="306" y="648"/>
                    </a:lnTo>
                    <a:lnTo>
                      <a:pt x="294" y="648"/>
                    </a:lnTo>
                    <a:lnTo>
                      <a:pt x="282" y="642"/>
                    </a:lnTo>
                    <a:lnTo>
                      <a:pt x="282" y="648"/>
                    </a:lnTo>
                    <a:lnTo>
                      <a:pt x="276" y="648"/>
                    </a:lnTo>
                    <a:lnTo>
                      <a:pt x="276" y="642"/>
                    </a:lnTo>
                    <a:lnTo>
                      <a:pt x="276" y="636"/>
                    </a:lnTo>
                    <a:lnTo>
                      <a:pt x="276" y="624"/>
                    </a:lnTo>
                    <a:lnTo>
                      <a:pt x="276" y="612"/>
                    </a:lnTo>
                    <a:lnTo>
                      <a:pt x="270" y="594"/>
                    </a:lnTo>
                    <a:lnTo>
                      <a:pt x="264" y="594"/>
                    </a:lnTo>
                    <a:lnTo>
                      <a:pt x="246" y="588"/>
                    </a:lnTo>
                    <a:lnTo>
                      <a:pt x="234" y="582"/>
                    </a:lnTo>
                    <a:lnTo>
                      <a:pt x="198" y="570"/>
                    </a:lnTo>
                    <a:lnTo>
                      <a:pt x="198" y="564"/>
                    </a:lnTo>
                    <a:lnTo>
                      <a:pt x="186" y="564"/>
                    </a:lnTo>
                    <a:lnTo>
                      <a:pt x="180" y="558"/>
                    </a:lnTo>
                    <a:lnTo>
                      <a:pt x="180" y="552"/>
                    </a:lnTo>
                    <a:lnTo>
                      <a:pt x="174" y="552"/>
                    </a:lnTo>
                    <a:lnTo>
                      <a:pt x="156" y="540"/>
                    </a:lnTo>
                    <a:lnTo>
                      <a:pt x="150" y="534"/>
                    </a:lnTo>
                    <a:lnTo>
                      <a:pt x="138" y="528"/>
                    </a:lnTo>
                    <a:lnTo>
                      <a:pt x="132" y="522"/>
                    </a:lnTo>
                    <a:lnTo>
                      <a:pt x="126" y="522"/>
                    </a:lnTo>
                    <a:lnTo>
                      <a:pt x="126" y="516"/>
                    </a:lnTo>
                    <a:lnTo>
                      <a:pt x="114" y="498"/>
                    </a:lnTo>
                    <a:lnTo>
                      <a:pt x="108" y="486"/>
                    </a:lnTo>
                    <a:lnTo>
                      <a:pt x="108" y="474"/>
                    </a:lnTo>
                    <a:lnTo>
                      <a:pt x="102" y="468"/>
                    </a:lnTo>
                    <a:lnTo>
                      <a:pt x="96" y="462"/>
                    </a:lnTo>
                    <a:lnTo>
                      <a:pt x="96" y="456"/>
                    </a:lnTo>
                    <a:lnTo>
                      <a:pt x="102" y="450"/>
                    </a:lnTo>
                    <a:lnTo>
                      <a:pt x="102" y="444"/>
                    </a:lnTo>
                    <a:lnTo>
                      <a:pt x="96" y="438"/>
                    </a:lnTo>
                    <a:lnTo>
                      <a:pt x="96" y="432"/>
                    </a:lnTo>
                    <a:lnTo>
                      <a:pt x="84" y="426"/>
                    </a:lnTo>
                    <a:lnTo>
                      <a:pt x="78" y="408"/>
                    </a:lnTo>
                    <a:lnTo>
                      <a:pt x="66" y="396"/>
                    </a:lnTo>
                    <a:lnTo>
                      <a:pt x="60" y="390"/>
                    </a:lnTo>
                    <a:lnTo>
                      <a:pt x="48" y="378"/>
                    </a:lnTo>
                    <a:lnTo>
                      <a:pt x="42" y="366"/>
                    </a:lnTo>
                    <a:lnTo>
                      <a:pt x="36" y="366"/>
                    </a:lnTo>
                    <a:lnTo>
                      <a:pt x="36" y="360"/>
                    </a:lnTo>
                    <a:lnTo>
                      <a:pt x="36" y="354"/>
                    </a:lnTo>
                    <a:lnTo>
                      <a:pt x="30" y="348"/>
                    </a:lnTo>
                    <a:lnTo>
                      <a:pt x="24" y="330"/>
                    </a:lnTo>
                    <a:lnTo>
                      <a:pt x="18" y="330"/>
                    </a:lnTo>
                    <a:lnTo>
                      <a:pt x="12" y="324"/>
                    </a:lnTo>
                    <a:lnTo>
                      <a:pt x="6" y="318"/>
                    </a:lnTo>
                    <a:lnTo>
                      <a:pt x="0" y="306"/>
                    </a:lnTo>
                    <a:lnTo>
                      <a:pt x="0" y="300"/>
                    </a:lnTo>
                    <a:lnTo>
                      <a:pt x="0" y="294"/>
                    </a:lnTo>
                    <a:lnTo>
                      <a:pt x="6" y="288"/>
                    </a:lnTo>
                    <a:lnTo>
                      <a:pt x="12" y="294"/>
                    </a:lnTo>
                    <a:lnTo>
                      <a:pt x="18" y="294"/>
                    </a:lnTo>
                    <a:lnTo>
                      <a:pt x="24" y="294"/>
                    </a:lnTo>
                    <a:lnTo>
                      <a:pt x="30" y="294"/>
                    </a:lnTo>
                    <a:lnTo>
                      <a:pt x="36" y="300"/>
                    </a:lnTo>
                    <a:lnTo>
                      <a:pt x="54" y="294"/>
                    </a:lnTo>
                    <a:lnTo>
                      <a:pt x="60" y="294"/>
                    </a:lnTo>
                    <a:lnTo>
                      <a:pt x="60" y="288"/>
                    </a:lnTo>
                    <a:lnTo>
                      <a:pt x="72" y="300"/>
                    </a:lnTo>
                    <a:lnTo>
                      <a:pt x="84" y="306"/>
                    </a:lnTo>
                    <a:lnTo>
                      <a:pt x="84" y="312"/>
                    </a:lnTo>
                    <a:lnTo>
                      <a:pt x="90" y="312"/>
                    </a:lnTo>
                    <a:lnTo>
                      <a:pt x="96" y="318"/>
                    </a:lnTo>
                    <a:lnTo>
                      <a:pt x="114" y="312"/>
                    </a:lnTo>
                    <a:lnTo>
                      <a:pt x="120" y="306"/>
                    </a:lnTo>
                    <a:lnTo>
                      <a:pt x="126" y="300"/>
                    </a:lnTo>
                    <a:lnTo>
                      <a:pt x="132" y="300"/>
                    </a:lnTo>
                    <a:lnTo>
                      <a:pt x="150" y="306"/>
                    </a:lnTo>
                    <a:lnTo>
                      <a:pt x="162" y="312"/>
                    </a:lnTo>
                    <a:lnTo>
                      <a:pt x="180" y="318"/>
                    </a:lnTo>
                    <a:lnTo>
                      <a:pt x="186" y="324"/>
                    </a:lnTo>
                    <a:lnTo>
                      <a:pt x="198" y="324"/>
                    </a:lnTo>
                    <a:lnTo>
                      <a:pt x="204" y="318"/>
                    </a:lnTo>
                    <a:lnTo>
                      <a:pt x="216" y="318"/>
                    </a:lnTo>
                    <a:lnTo>
                      <a:pt x="222" y="312"/>
                    </a:lnTo>
                    <a:lnTo>
                      <a:pt x="228" y="312"/>
                    </a:lnTo>
                    <a:lnTo>
                      <a:pt x="234" y="312"/>
                    </a:lnTo>
                    <a:lnTo>
                      <a:pt x="240" y="312"/>
                    </a:lnTo>
                    <a:lnTo>
                      <a:pt x="258" y="294"/>
                    </a:lnTo>
                    <a:lnTo>
                      <a:pt x="258" y="288"/>
                    </a:lnTo>
                    <a:lnTo>
                      <a:pt x="282" y="258"/>
                    </a:lnTo>
                    <a:lnTo>
                      <a:pt x="306" y="240"/>
                    </a:lnTo>
                    <a:lnTo>
                      <a:pt x="318" y="228"/>
                    </a:lnTo>
                    <a:lnTo>
                      <a:pt x="324" y="210"/>
                    </a:lnTo>
                    <a:lnTo>
                      <a:pt x="330" y="198"/>
                    </a:lnTo>
                    <a:lnTo>
                      <a:pt x="342" y="180"/>
                    </a:lnTo>
                    <a:lnTo>
                      <a:pt x="348" y="180"/>
                    </a:lnTo>
                    <a:lnTo>
                      <a:pt x="372" y="168"/>
                    </a:lnTo>
                    <a:lnTo>
                      <a:pt x="390" y="162"/>
                    </a:lnTo>
                    <a:lnTo>
                      <a:pt x="402" y="144"/>
                    </a:lnTo>
                    <a:lnTo>
                      <a:pt x="450" y="126"/>
                    </a:lnTo>
                    <a:lnTo>
                      <a:pt x="468" y="126"/>
                    </a:lnTo>
                    <a:lnTo>
                      <a:pt x="480" y="114"/>
                    </a:lnTo>
                    <a:lnTo>
                      <a:pt x="486" y="102"/>
                    </a:lnTo>
                    <a:lnTo>
                      <a:pt x="486" y="96"/>
                    </a:lnTo>
                    <a:lnTo>
                      <a:pt x="480" y="96"/>
                    </a:lnTo>
                    <a:lnTo>
                      <a:pt x="480" y="90"/>
                    </a:lnTo>
                    <a:lnTo>
                      <a:pt x="480" y="72"/>
                    </a:lnTo>
                    <a:lnTo>
                      <a:pt x="486" y="54"/>
                    </a:lnTo>
                    <a:lnTo>
                      <a:pt x="492" y="48"/>
                    </a:lnTo>
                    <a:lnTo>
                      <a:pt x="498" y="42"/>
                    </a:lnTo>
                    <a:lnTo>
                      <a:pt x="504" y="42"/>
                    </a:lnTo>
                    <a:lnTo>
                      <a:pt x="516" y="36"/>
                    </a:lnTo>
                    <a:lnTo>
                      <a:pt x="534" y="18"/>
                    </a:lnTo>
                    <a:lnTo>
                      <a:pt x="552" y="12"/>
                    </a:lnTo>
                    <a:lnTo>
                      <a:pt x="582" y="6"/>
                    </a:lnTo>
                    <a:lnTo>
                      <a:pt x="588" y="6"/>
                    </a:lnTo>
                    <a:lnTo>
                      <a:pt x="600" y="0"/>
                    </a:lnTo>
                    <a:lnTo>
                      <a:pt x="612" y="0"/>
                    </a:lnTo>
                    <a:lnTo>
                      <a:pt x="660" y="0"/>
                    </a:lnTo>
                    <a:lnTo>
                      <a:pt x="672" y="0"/>
                    </a:lnTo>
                    <a:lnTo>
                      <a:pt x="678" y="0"/>
                    </a:lnTo>
                    <a:lnTo>
                      <a:pt x="684" y="6"/>
                    </a:lnTo>
                    <a:lnTo>
                      <a:pt x="690" y="0"/>
                    </a:lnTo>
                    <a:lnTo>
                      <a:pt x="690" y="48"/>
                    </a:lnTo>
                    <a:lnTo>
                      <a:pt x="744" y="48"/>
                    </a:lnTo>
                    <a:lnTo>
                      <a:pt x="780" y="54"/>
                    </a:lnTo>
                    <a:lnTo>
                      <a:pt x="792" y="48"/>
                    </a:lnTo>
                    <a:lnTo>
                      <a:pt x="804" y="54"/>
                    </a:lnTo>
                    <a:lnTo>
                      <a:pt x="810" y="54"/>
                    </a:lnTo>
                    <a:lnTo>
                      <a:pt x="816" y="60"/>
                    </a:lnTo>
                    <a:lnTo>
                      <a:pt x="822" y="66"/>
                    </a:lnTo>
                    <a:lnTo>
                      <a:pt x="828" y="72"/>
                    </a:lnTo>
                    <a:lnTo>
                      <a:pt x="840" y="72"/>
                    </a:lnTo>
                    <a:lnTo>
                      <a:pt x="846" y="78"/>
                    </a:lnTo>
                    <a:lnTo>
                      <a:pt x="846" y="72"/>
                    </a:lnTo>
                    <a:lnTo>
                      <a:pt x="858" y="78"/>
                    </a:lnTo>
                    <a:lnTo>
                      <a:pt x="864" y="78"/>
                    </a:lnTo>
                    <a:lnTo>
                      <a:pt x="876" y="84"/>
                    </a:lnTo>
                    <a:lnTo>
                      <a:pt x="888" y="96"/>
                    </a:lnTo>
                    <a:lnTo>
                      <a:pt x="888" y="102"/>
                    </a:lnTo>
                    <a:lnTo>
                      <a:pt x="900" y="108"/>
                    </a:lnTo>
                    <a:lnTo>
                      <a:pt x="912" y="108"/>
                    </a:lnTo>
                    <a:lnTo>
                      <a:pt x="924" y="108"/>
                    </a:lnTo>
                    <a:lnTo>
                      <a:pt x="936" y="108"/>
                    </a:lnTo>
                    <a:lnTo>
                      <a:pt x="942" y="108"/>
                    </a:lnTo>
                    <a:lnTo>
                      <a:pt x="948" y="114"/>
                    </a:lnTo>
                    <a:lnTo>
                      <a:pt x="954" y="114"/>
                    </a:lnTo>
                    <a:lnTo>
                      <a:pt x="978" y="120"/>
                    </a:lnTo>
                    <a:lnTo>
                      <a:pt x="996" y="132"/>
                    </a:lnTo>
                    <a:lnTo>
                      <a:pt x="1002" y="144"/>
                    </a:lnTo>
                    <a:lnTo>
                      <a:pt x="1008" y="144"/>
                    </a:lnTo>
                    <a:lnTo>
                      <a:pt x="1026" y="144"/>
                    </a:lnTo>
                    <a:lnTo>
                      <a:pt x="1032" y="144"/>
                    </a:lnTo>
                    <a:lnTo>
                      <a:pt x="1032" y="150"/>
                    </a:lnTo>
                    <a:lnTo>
                      <a:pt x="1032" y="156"/>
                    </a:lnTo>
                    <a:lnTo>
                      <a:pt x="1026" y="162"/>
                    </a:lnTo>
                    <a:lnTo>
                      <a:pt x="1026" y="168"/>
                    </a:lnTo>
                    <a:lnTo>
                      <a:pt x="1020" y="168"/>
                    </a:lnTo>
                    <a:lnTo>
                      <a:pt x="1020" y="174"/>
                    </a:lnTo>
                    <a:lnTo>
                      <a:pt x="1026" y="192"/>
                    </a:lnTo>
                    <a:lnTo>
                      <a:pt x="1032" y="204"/>
                    </a:lnTo>
                    <a:lnTo>
                      <a:pt x="1032" y="210"/>
                    </a:lnTo>
                    <a:lnTo>
                      <a:pt x="1032" y="216"/>
                    </a:lnTo>
                    <a:lnTo>
                      <a:pt x="1038" y="222"/>
                    </a:lnTo>
                    <a:lnTo>
                      <a:pt x="1038" y="228"/>
                    </a:lnTo>
                    <a:lnTo>
                      <a:pt x="1044" y="228"/>
                    </a:lnTo>
                    <a:lnTo>
                      <a:pt x="1032" y="252"/>
                    </a:lnTo>
                    <a:lnTo>
                      <a:pt x="1032" y="258"/>
                    </a:lnTo>
                    <a:lnTo>
                      <a:pt x="1038" y="258"/>
                    </a:lnTo>
                    <a:lnTo>
                      <a:pt x="1044" y="264"/>
                    </a:lnTo>
                    <a:lnTo>
                      <a:pt x="1038" y="282"/>
                    </a:lnTo>
                    <a:lnTo>
                      <a:pt x="1032" y="294"/>
                    </a:lnTo>
                    <a:lnTo>
                      <a:pt x="1032" y="300"/>
                    </a:lnTo>
                    <a:lnTo>
                      <a:pt x="1026" y="312"/>
                    </a:lnTo>
                    <a:lnTo>
                      <a:pt x="1032" y="324"/>
                    </a:lnTo>
                    <a:lnTo>
                      <a:pt x="1032" y="330"/>
                    </a:lnTo>
                    <a:lnTo>
                      <a:pt x="1038" y="342"/>
                    </a:lnTo>
                    <a:lnTo>
                      <a:pt x="1032" y="348"/>
                    </a:lnTo>
                    <a:lnTo>
                      <a:pt x="1038" y="354"/>
                    </a:lnTo>
                    <a:lnTo>
                      <a:pt x="1044" y="360"/>
                    </a:lnTo>
                    <a:lnTo>
                      <a:pt x="1038" y="378"/>
                    </a:lnTo>
                    <a:lnTo>
                      <a:pt x="1026" y="384"/>
                    </a:lnTo>
                    <a:lnTo>
                      <a:pt x="1020" y="384"/>
                    </a:lnTo>
                    <a:lnTo>
                      <a:pt x="1020" y="390"/>
                    </a:lnTo>
                    <a:lnTo>
                      <a:pt x="1026" y="396"/>
                    </a:lnTo>
                    <a:lnTo>
                      <a:pt x="1032" y="408"/>
                    </a:lnTo>
                    <a:lnTo>
                      <a:pt x="1026" y="420"/>
                    </a:lnTo>
                    <a:lnTo>
                      <a:pt x="1020" y="420"/>
                    </a:lnTo>
                    <a:lnTo>
                      <a:pt x="1014" y="420"/>
                    </a:lnTo>
                    <a:lnTo>
                      <a:pt x="1008" y="420"/>
                    </a:lnTo>
                    <a:lnTo>
                      <a:pt x="996" y="426"/>
                    </a:lnTo>
                    <a:lnTo>
                      <a:pt x="996" y="444"/>
                    </a:lnTo>
                    <a:lnTo>
                      <a:pt x="996" y="450"/>
                    </a:lnTo>
                    <a:lnTo>
                      <a:pt x="1002" y="450"/>
                    </a:lnTo>
                    <a:lnTo>
                      <a:pt x="1008" y="450"/>
                    </a:lnTo>
                    <a:lnTo>
                      <a:pt x="1014" y="450"/>
                    </a:lnTo>
                    <a:lnTo>
                      <a:pt x="1020" y="462"/>
                    </a:lnTo>
                    <a:lnTo>
                      <a:pt x="1014" y="486"/>
                    </a:lnTo>
                    <a:lnTo>
                      <a:pt x="1014" y="492"/>
                    </a:lnTo>
                    <a:lnTo>
                      <a:pt x="1008" y="498"/>
                    </a:lnTo>
                    <a:lnTo>
                      <a:pt x="1008" y="510"/>
                    </a:lnTo>
                    <a:lnTo>
                      <a:pt x="1014" y="510"/>
                    </a:lnTo>
                    <a:lnTo>
                      <a:pt x="1014" y="516"/>
                    </a:lnTo>
                    <a:lnTo>
                      <a:pt x="1014" y="534"/>
                    </a:lnTo>
                    <a:lnTo>
                      <a:pt x="1032" y="540"/>
                    </a:lnTo>
                    <a:lnTo>
                      <a:pt x="1044" y="552"/>
                    </a:lnTo>
                    <a:lnTo>
                      <a:pt x="1038" y="576"/>
                    </a:lnTo>
                    <a:lnTo>
                      <a:pt x="1032" y="588"/>
                    </a:lnTo>
                    <a:lnTo>
                      <a:pt x="1026" y="600"/>
                    </a:lnTo>
                    <a:lnTo>
                      <a:pt x="1020" y="606"/>
                    </a:lnTo>
                    <a:lnTo>
                      <a:pt x="1020" y="612"/>
                    </a:lnTo>
                    <a:lnTo>
                      <a:pt x="1020" y="618"/>
                    </a:lnTo>
                    <a:lnTo>
                      <a:pt x="1008" y="630"/>
                    </a:lnTo>
                    <a:lnTo>
                      <a:pt x="990" y="654"/>
                    </a:lnTo>
                    <a:lnTo>
                      <a:pt x="978" y="654"/>
                    </a:lnTo>
                    <a:lnTo>
                      <a:pt x="972" y="660"/>
                    </a:lnTo>
                    <a:lnTo>
                      <a:pt x="966" y="672"/>
                    </a:lnTo>
                    <a:lnTo>
                      <a:pt x="972" y="690"/>
                    </a:lnTo>
                    <a:lnTo>
                      <a:pt x="972" y="696"/>
                    </a:lnTo>
                    <a:lnTo>
                      <a:pt x="972" y="702"/>
                    </a:lnTo>
                    <a:lnTo>
                      <a:pt x="966" y="714"/>
                    </a:lnTo>
                    <a:lnTo>
                      <a:pt x="954" y="732"/>
                    </a:lnTo>
                    <a:lnTo>
                      <a:pt x="948" y="732"/>
                    </a:lnTo>
                    <a:lnTo>
                      <a:pt x="960" y="744"/>
                    </a:lnTo>
                    <a:lnTo>
                      <a:pt x="966" y="756"/>
                    </a:lnTo>
                    <a:lnTo>
                      <a:pt x="966" y="762"/>
                    </a:lnTo>
                    <a:lnTo>
                      <a:pt x="966" y="756"/>
                    </a:lnTo>
                    <a:lnTo>
                      <a:pt x="960" y="756"/>
                    </a:lnTo>
                    <a:lnTo>
                      <a:pt x="954" y="756"/>
                    </a:lnTo>
                    <a:lnTo>
                      <a:pt x="894" y="822"/>
                    </a:lnTo>
                    <a:lnTo>
                      <a:pt x="864" y="858"/>
                    </a:lnTo>
                    <a:lnTo>
                      <a:pt x="822" y="894"/>
                    </a:lnTo>
                    <a:lnTo>
                      <a:pt x="816" y="900"/>
                    </a:lnTo>
                    <a:lnTo>
                      <a:pt x="810" y="906"/>
                    </a:lnTo>
                    <a:close/>
                  </a:path>
                </a:pathLst>
              </a:custGeom>
              <a:noFill/>
              <a:ln w="9525">
                <a:solidFill>
                  <a:srgbClr val="FF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" name="Freeform 9"/>
              <p:cNvSpPr>
                <a:spLocks noChangeAspect="1"/>
              </p:cNvSpPr>
              <p:nvPr/>
            </p:nvSpPr>
            <p:spPr bwMode="auto">
              <a:xfrm>
                <a:off x="2283" y="2601"/>
                <a:ext cx="324" cy="282"/>
              </a:xfrm>
              <a:custGeom>
                <a:avLst/>
                <a:gdLst/>
                <a:ahLst/>
                <a:cxnLst>
                  <a:cxn ang="0">
                    <a:pos x="240" y="18"/>
                  </a:cxn>
                  <a:cxn ang="0">
                    <a:pos x="222" y="6"/>
                  </a:cxn>
                  <a:cxn ang="0">
                    <a:pos x="204" y="6"/>
                  </a:cxn>
                  <a:cxn ang="0">
                    <a:pos x="180" y="12"/>
                  </a:cxn>
                  <a:cxn ang="0">
                    <a:pos x="168" y="18"/>
                  </a:cxn>
                  <a:cxn ang="0">
                    <a:pos x="144" y="24"/>
                  </a:cxn>
                  <a:cxn ang="0">
                    <a:pos x="120" y="42"/>
                  </a:cxn>
                  <a:cxn ang="0">
                    <a:pos x="96" y="48"/>
                  </a:cxn>
                  <a:cxn ang="0">
                    <a:pos x="84" y="66"/>
                  </a:cxn>
                  <a:cxn ang="0">
                    <a:pos x="78" y="84"/>
                  </a:cxn>
                  <a:cxn ang="0">
                    <a:pos x="66" y="96"/>
                  </a:cxn>
                  <a:cxn ang="0">
                    <a:pos x="54" y="102"/>
                  </a:cxn>
                  <a:cxn ang="0">
                    <a:pos x="48" y="114"/>
                  </a:cxn>
                  <a:cxn ang="0">
                    <a:pos x="36" y="126"/>
                  </a:cxn>
                  <a:cxn ang="0">
                    <a:pos x="18" y="138"/>
                  </a:cxn>
                  <a:cxn ang="0">
                    <a:pos x="6" y="144"/>
                  </a:cxn>
                  <a:cxn ang="0">
                    <a:pos x="12" y="156"/>
                  </a:cxn>
                  <a:cxn ang="0">
                    <a:pos x="18" y="180"/>
                  </a:cxn>
                  <a:cxn ang="0">
                    <a:pos x="30" y="198"/>
                  </a:cxn>
                  <a:cxn ang="0">
                    <a:pos x="48" y="210"/>
                  </a:cxn>
                  <a:cxn ang="0">
                    <a:pos x="48" y="234"/>
                  </a:cxn>
                  <a:cxn ang="0">
                    <a:pos x="60" y="240"/>
                  </a:cxn>
                  <a:cxn ang="0">
                    <a:pos x="78" y="252"/>
                  </a:cxn>
                  <a:cxn ang="0">
                    <a:pos x="90" y="270"/>
                  </a:cxn>
                  <a:cxn ang="0">
                    <a:pos x="114" y="276"/>
                  </a:cxn>
                  <a:cxn ang="0">
                    <a:pos x="132" y="282"/>
                  </a:cxn>
                  <a:cxn ang="0">
                    <a:pos x="150" y="270"/>
                  </a:cxn>
                  <a:cxn ang="0">
                    <a:pos x="150" y="258"/>
                  </a:cxn>
                  <a:cxn ang="0">
                    <a:pos x="168" y="246"/>
                  </a:cxn>
                  <a:cxn ang="0">
                    <a:pos x="156" y="228"/>
                  </a:cxn>
                  <a:cxn ang="0">
                    <a:pos x="174" y="216"/>
                  </a:cxn>
                  <a:cxn ang="0">
                    <a:pos x="192" y="216"/>
                  </a:cxn>
                  <a:cxn ang="0">
                    <a:pos x="216" y="210"/>
                  </a:cxn>
                  <a:cxn ang="0">
                    <a:pos x="234" y="210"/>
                  </a:cxn>
                  <a:cxn ang="0">
                    <a:pos x="252" y="198"/>
                  </a:cxn>
                  <a:cxn ang="0">
                    <a:pos x="270" y="186"/>
                  </a:cxn>
                  <a:cxn ang="0">
                    <a:pos x="282" y="180"/>
                  </a:cxn>
                  <a:cxn ang="0">
                    <a:pos x="276" y="168"/>
                  </a:cxn>
                  <a:cxn ang="0">
                    <a:pos x="288" y="150"/>
                  </a:cxn>
                  <a:cxn ang="0">
                    <a:pos x="306" y="132"/>
                  </a:cxn>
                  <a:cxn ang="0">
                    <a:pos x="306" y="126"/>
                  </a:cxn>
                  <a:cxn ang="0">
                    <a:pos x="324" y="114"/>
                  </a:cxn>
                  <a:cxn ang="0">
                    <a:pos x="318" y="90"/>
                  </a:cxn>
                  <a:cxn ang="0">
                    <a:pos x="312" y="78"/>
                  </a:cxn>
                  <a:cxn ang="0">
                    <a:pos x="294" y="60"/>
                  </a:cxn>
                  <a:cxn ang="0">
                    <a:pos x="282" y="54"/>
                  </a:cxn>
                  <a:cxn ang="0">
                    <a:pos x="270" y="48"/>
                  </a:cxn>
                  <a:cxn ang="0">
                    <a:pos x="264" y="48"/>
                  </a:cxn>
                  <a:cxn ang="0">
                    <a:pos x="258" y="42"/>
                  </a:cxn>
                  <a:cxn ang="0">
                    <a:pos x="258" y="36"/>
                  </a:cxn>
                  <a:cxn ang="0">
                    <a:pos x="246" y="30"/>
                  </a:cxn>
                </a:cxnLst>
                <a:rect l="0" t="0" r="r" b="b"/>
                <a:pathLst>
                  <a:path w="324" h="282">
                    <a:moveTo>
                      <a:pt x="240" y="30"/>
                    </a:moveTo>
                    <a:lnTo>
                      <a:pt x="234" y="30"/>
                    </a:lnTo>
                    <a:lnTo>
                      <a:pt x="234" y="24"/>
                    </a:lnTo>
                    <a:lnTo>
                      <a:pt x="240" y="24"/>
                    </a:lnTo>
                    <a:lnTo>
                      <a:pt x="240" y="18"/>
                    </a:lnTo>
                    <a:lnTo>
                      <a:pt x="234" y="18"/>
                    </a:lnTo>
                    <a:lnTo>
                      <a:pt x="228" y="18"/>
                    </a:lnTo>
                    <a:lnTo>
                      <a:pt x="222" y="18"/>
                    </a:lnTo>
                    <a:lnTo>
                      <a:pt x="222" y="12"/>
                    </a:lnTo>
                    <a:lnTo>
                      <a:pt x="222" y="6"/>
                    </a:lnTo>
                    <a:lnTo>
                      <a:pt x="216" y="6"/>
                    </a:lnTo>
                    <a:lnTo>
                      <a:pt x="216" y="0"/>
                    </a:lnTo>
                    <a:lnTo>
                      <a:pt x="216" y="6"/>
                    </a:lnTo>
                    <a:lnTo>
                      <a:pt x="210" y="6"/>
                    </a:lnTo>
                    <a:lnTo>
                      <a:pt x="204" y="6"/>
                    </a:lnTo>
                    <a:lnTo>
                      <a:pt x="198" y="6"/>
                    </a:lnTo>
                    <a:lnTo>
                      <a:pt x="192" y="6"/>
                    </a:lnTo>
                    <a:lnTo>
                      <a:pt x="186" y="6"/>
                    </a:lnTo>
                    <a:lnTo>
                      <a:pt x="186" y="12"/>
                    </a:lnTo>
                    <a:lnTo>
                      <a:pt x="180" y="12"/>
                    </a:lnTo>
                    <a:lnTo>
                      <a:pt x="180" y="18"/>
                    </a:lnTo>
                    <a:lnTo>
                      <a:pt x="174" y="18"/>
                    </a:lnTo>
                    <a:lnTo>
                      <a:pt x="168" y="18"/>
                    </a:lnTo>
                    <a:lnTo>
                      <a:pt x="168" y="24"/>
                    </a:lnTo>
                    <a:lnTo>
                      <a:pt x="168" y="18"/>
                    </a:lnTo>
                    <a:lnTo>
                      <a:pt x="162" y="18"/>
                    </a:lnTo>
                    <a:lnTo>
                      <a:pt x="156" y="18"/>
                    </a:lnTo>
                    <a:lnTo>
                      <a:pt x="150" y="18"/>
                    </a:lnTo>
                    <a:lnTo>
                      <a:pt x="150" y="24"/>
                    </a:lnTo>
                    <a:lnTo>
                      <a:pt x="144" y="24"/>
                    </a:lnTo>
                    <a:lnTo>
                      <a:pt x="144" y="30"/>
                    </a:lnTo>
                    <a:lnTo>
                      <a:pt x="138" y="36"/>
                    </a:lnTo>
                    <a:lnTo>
                      <a:pt x="132" y="42"/>
                    </a:lnTo>
                    <a:lnTo>
                      <a:pt x="126" y="42"/>
                    </a:lnTo>
                    <a:lnTo>
                      <a:pt x="120" y="42"/>
                    </a:lnTo>
                    <a:lnTo>
                      <a:pt x="114" y="42"/>
                    </a:lnTo>
                    <a:lnTo>
                      <a:pt x="114" y="48"/>
                    </a:lnTo>
                    <a:lnTo>
                      <a:pt x="108" y="48"/>
                    </a:lnTo>
                    <a:lnTo>
                      <a:pt x="102" y="48"/>
                    </a:lnTo>
                    <a:lnTo>
                      <a:pt x="96" y="48"/>
                    </a:lnTo>
                    <a:lnTo>
                      <a:pt x="96" y="54"/>
                    </a:lnTo>
                    <a:lnTo>
                      <a:pt x="90" y="54"/>
                    </a:lnTo>
                    <a:lnTo>
                      <a:pt x="90" y="60"/>
                    </a:lnTo>
                    <a:lnTo>
                      <a:pt x="84" y="60"/>
                    </a:lnTo>
                    <a:lnTo>
                      <a:pt x="84" y="66"/>
                    </a:lnTo>
                    <a:lnTo>
                      <a:pt x="84" y="72"/>
                    </a:lnTo>
                    <a:lnTo>
                      <a:pt x="78" y="78"/>
                    </a:lnTo>
                    <a:lnTo>
                      <a:pt x="84" y="78"/>
                    </a:lnTo>
                    <a:lnTo>
                      <a:pt x="78" y="78"/>
                    </a:lnTo>
                    <a:lnTo>
                      <a:pt x="78" y="84"/>
                    </a:lnTo>
                    <a:lnTo>
                      <a:pt x="72" y="84"/>
                    </a:lnTo>
                    <a:lnTo>
                      <a:pt x="66" y="84"/>
                    </a:lnTo>
                    <a:lnTo>
                      <a:pt x="66" y="90"/>
                    </a:lnTo>
                    <a:lnTo>
                      <a:pt x="72" y="90"/>
                    </a:lnTo>
                    <a:lnTo>
                      <a:pt x="66" y="96"/>
                    </a:lnTo>
                    <a:lnTo>
                      <a:pt x="60" y="96"/>
                    </a:lnTo>
                    <a:lnTo>
                      <a:pt x="60" y="102"/>
                    </a:lnTo>
                    <a:lnTo>
                      <a:pt x="60" y="96"/>
                    </a:lnTo>
                    <a:lnTo>
                      <a:pt x="60" y="102"/>
                    </a:lnTo>
                    <a:lnTo>
                      <a:pt x="54" y="102"/>
                    </a:lnTo>
                    <a:lnTo>
                      <a:pt x="54" y="108"/>
                    </a:lnTo>
                    <a:lnTo>
                      <a:pt x="48" y="108"/>
                    </a:lnTo>
                    <a:lnTo>
                      <a:pt x="54" y="108"/>
                    </a:lnTo>
                    <a:lnTo>
                      <a:pt x="54" y="114"/>
                    </a:lnTo>
                    <a:lnTo>
                      <a:pt x="48" y="114"/>
                    </a:lnTo>
                    <a:lnTo>
                      <a:pt x="48" y="120"/>
                    </a:lnTo>
                    <a:lnTo>
                      <a:pt x="42" y="120"/>
                    </a:lnTo>
                    <a:lnTo>
                      <a:pt x="48" y="126"/>
                    </a:lnTo>
                    <a:lnTo>
                      <a:pt x="42" y="126"/>
                    </a:lnTo>
                    <a:lnTo>
                      <a:pt x="36" y="126"/>
                    </a:lnTo>
                    <a:lnTo>
                      <a:pt x="36" y="132"/>
                    </a:lnTo>
                    <a:lnTo>
                      <a:pt x="30" y="132"/>
                    </a:lnTo>
                    <a:lnTo>
                      <a:pt x="24" y="132"/>
                    </a:lnTo>
                    <a:lnTo>
                      <a:pt x="18" y="132"/>
                    </a:lnTo>
                    <a:lnTo>
                      <a:pt x="18" y="138"/>
                    </a:lnTo>
                    <a:lnTo>
                      <a:pt x="12" y="138"/>
                    </a:lnTo>
                    <a:lnTo>
                      <a:pt x="6" y="138"/>
                    </a:lnTo>
                    <a:lnTo>
                      <a:pt x="6" y="144"/>
                    </a:lnTo>
                    <a:lnTo>
                      <a:pt x="6" y="138"/>
                    </a:lnTo>
                    <a:lnTo>
                      <a:pt x="6" y="144"/>
                    </a:lnTo>
                    <a:lnTo>
                      <a:pt x="0" y="144"/>
                    </a:lnTo>
                    <a:lnTo>
                      <a:pt x="0" y="150"/>
                    </a:lnTo>
                    <a:lnTo>
                      <a:pt x="6" y="150"/>
                    </a:lnTo>
                    <a:lnTo>
                      <a:pt x="6" y="156"/>
                    </a:lnTo>
                    <a:lnTo>
                      <a:pt x="12" y="156"/>
                    </a:lnTo>
                    <a:lnTo>
                      <a:pt x="12" y="162"/>
                    </a:lnTo>
                    <a:lnTo>
                      <a:pt x="12" y="168"/>
                    </a:lnTo>
                    <a:lnTo>
                      <a:pt x="18" y="168"/>
                    </a:lnTo>
                    <a:lnTo>
                      <a:pt x="18" y="174"/>
                    </a:lnTo>
                    <a:lnTo>
                      <a:pt x="18" y="180"/>
                    </a:lnTo>
                    <a:lnTo>
                      <a:pt x="24" y="180"/>
                    </a:lnTo>
                    <a:lnTo>
                      <a:pt x="24" y="186"/>
                    </a:lnTo>
                    <a:lnTo>
                      <a:pt x="24" y="192"/>
                    </a:lnTo>
                    <a:lnTo>
                      <a:pt x="30" y="192"/>
                    </a:lnTo>
                    <a:lnTo>
                      <a:pt x="30" y="198"/>
                    </a:lnTo>
                    <a:lnTo>
                      <a:pt x="36" y="198"/>
                    </a:lnTo>
                    <a:lnTo>
                      <a:pt x="36" y="204"/>
                    </a:lnTo>
                    <a:lnTo>
                      <a:pt x="36" y="210"/>
                    </a:lnTo>
                    <a:lnTo>
                      <a:pt x="42" y="210"/>
                    </a:lnTo>
                    <a:lnTo>
                      <a:pt x="48" y="210"/>
                    </a:lnTo>
                    <a:lnTo>
                      <a:pt x="54" y="210"/>
                    </a:lnTo>
                    <a:lnTo>
                      <a:pt x="48" y="216"/>
                    </a:lnTo>
                    <a:lnTo>
                      <a:pt x="48" y="222"/>
                    </a:lnTo>
                    <a:lnTo>
                      <a:pt x="48" y="228"/>
                    </a:lnTo>
                    <a:lnTo>
                      <a:pt x="48" y="234"/>
                    </a:lnTo>
                    <a:lnTo>
                      <a:pt x="48" y="240"/>
                    </a:lnTo>
                    <a:lnTo>
                      <a:pt x="48" y="234"/>
                    </a:lnTo>
                    <a:lnTo>
                      <a:pt x="54" y="234"/>
                    </a:lnTo>
                    <a:lnTo>
                      <a:pt x="60" y="234"/>
                    </a:lnTo>
                    <a:lnTo>
                      <a:pt x="60" y="240"/>
                    </a:lnTo>
                    <a:lnTo>
                      <a:pt x="66" y="240"/>
                    </a:lnTo>
                    <a:lnTo>
                      <a:pt x="66" y="246"/>
                    </a:lnTo>
                    <a:lnTo>
                      <a:pt x="72" y="246"/>
                    </a:lnTo>
                    <a:lnTo>
                      <a:pt x="72" y="252"/>
                    </a:lnTo>
                    <a:lnTo>
                      <a:pt x="78" y="252"/>
                    </a:lnTo>
                    <a:lnTo>
                      <a:pt x="78" y="258"/>
                    </a:lnTo>
                    <a:lnTo>
                      <a:pt x="84" y="258"/>
                    </a:lnTo>
                    <a:lnTo>
                      <a:pt x="84" y="264"/>
                    </a:lnTo>
                    <a:lnTo>
                      <a:pt x="90" y="264"/>
                    </a:lnTo>
                    <a:lnTo>
                      <a:pt x="90" y="270"/>
                    </a:lnTo>
                    <a:lnTo>
                      <a:pt x="96" y="270"/>
                    </a:lnTo>
                    <a:lnTo>
                      <a:pt x="96" y="276"/>
                    </a:lnTo>
                    <a:lnTo>
                      <a:pt x="102" y="276"/>
                    </a:lnTo>
                    <a:lnTo>
                      <a:pt x="108" y="276"/>
                    </a:lnTo>
                    <a:lnTo>
                      <a:pt x="114" y="276"/>
                    </a:lnTo>
                    <a:lnTo>
                      <a:pt x="114" y="270"/>
                    </a:lnTo>
                    <a:lnTo>
                      <a:pt x="120" y="270"/>
                    </a:lnTo>
                    <a:lnTo>
                      <a:pt x="120" y="276"/>
                    </a:lnTo>
                    <a:lnTo>
                      <a:pt x="126" y="282"/>
                    </a:lnTo>
                    <a:lnTo>
                      <a:pt x="132" y="282"/>
                    </a:lnTo>
                    <a:lnTo>
                      <a:pt x="138" y="282"/>
                    </a:lnTo>
                    <a:lnTo>
                      <a:pt x="144" y="282"/>
                    </a:lnTo>
                    <a:lnTo>
                      <a:pt x="144" y="276"/>
                    </a:lnTo>
                    <a:lnTo>
                      <a:pt x="144" y="270"/>
                    </a:lnTo>
                    <a:lnTo>
                      <a:pt x="150" y="270"/>
                    </a:lnTo>
                    <a:lnTo>
                      <a:pt x="150" y="264"/>
                    </a:lnTo>
                    <a:lnTo>
                      <a:pt x="156" y="264"/>
                    </a:lnTo>
                    <a:lnTo>
                      <a:pt x="150" y="258"/>
                    </a:lnTo>
                    <a:lnTo>
                      <a:pt x="156" y="258"/>
                    </a:lnTo>
                    <a:lnTo>
                      <a:pt x="150" y="258"/>
                    </a:lnTo>
                    <a:lnTo>
                      <a:pt x="150" y="252"/>
                    </a:lnTo>
                    <a:lnTo>
                      <a:pt x="156" y="252"/>
                    </a:lnTo>
                    <a:lnTo>
                      <a:pt x="162" y="252"/>
                    </a:lnTo>
                    <a:lnTo>
                      <a:pt x="162" y="246"/>
                    </a:lnTo>
                    <a:lnTo>
                      <a:pt x="168" y="246"/>
                    </a:lnTo>
                    <a:lnTo>
                      <a:pt x="168" y="240"/>
                    </a:lnTo>
                    <a:lnTo>
                      <a:pt x="162" y="240"/>
                    </a:lnTo>
                    <a:lnTo>
                      <a:pt x="162" y="234"/>
                    </a:lnTo>
                    <a:lnTo>
                      <a:pt x="156" y="234"/>
                    </a:lnTo>
                    <a:lnTo>
                      <a:pt x="156" y="228"/>
                    </a:lnTo>
                    <a:lnTo>
                      <a:pt x="162" y="228"/>
                    </a:lnTo>
                    <a:lnTo>
                      <a:pt x="168" y="228"/>
                    </a:lnTo>
                    <a:lnTo>
                      <a:pt x="174" y="228"/>
                    </a:lnTo>
                    <a:lnTo>
                      <a:pt x="174" y="222"/>
                    </a:lnTo>
                    <a:lnTo>
                      <a:pt x="174" y="216"/>
                    </a:lnTo>
                    <a:lnTo>
                      <a:pt x="180" y="216"/>
                    </a:lnTo>
                    <a:lnTo>
                      <a:pt x="180" y="210"/>
                    </a:lnTo>
                    <a:lnTo>
                      <a:pt x="186" y="210"/>
                    </a:lnTo>
                    <a:lnTo>
                      <a:pt x="186" y="216"/>
                    </a:lnTo>
                    <a:lnTo>
                      <a:pt x="192" y="216"/>
                    </a:lnTo>
                    <a:lnTo>
                      <a:pt x="192" y="210"/>
                    </a:lnTo>
                    <a:lnTo>
                      <a:pt x="198" y="210"/>
                    </a:lnTo>
                    <a:lnTo>
                      <a:pt x="204" y="210"/>
                    </a:lnTo>
                    <a:lnTo>
                      <a:pt x="210" y="210"/>
                    </a:lnTo>
                    <a:lnTo>
                      <a:pt x="216" y="210"/>
                    </a:lnTo>
                    <a:lnTo>
                      <a:pt x="222" y="210"/>
                    </a:lnTo>
                    <a:lnTo>
                      <a:pt x="228" y="210"/>
                    </a:lnTo>
                    <a:lnTo>
                      <a:pt x="228" y="204"/>
                    </a:lnTo>
                    <a:lnTo>
                      <a:pt x="234" y="204"/>
                    </a:lnTo>
                    <a:lnTo>
                      <a:pt x="234" y="210"/>
                    </a:lnTo>
                    <a:lnTo>
                      <a:pt x="234" y="204"/>
                    </a:lnTo>
                    <a:lnTo>
                      <a:pt x="240" y="204"/>
                    </a:lnTo>
                    <a:lnTo>
                      <a:pt x="246" y="204"/>
                    </a:lnTo>
                    <a:lnTo>
                      <a:pt x="252" y="204"/>
                    </a:lnTo>
                    <a:lnTo>
                      <a:pt x="252" y="198"/>
                    </a:lnTo>
                    <a:lnTo>
                      <a:pt x="258" y="198"/>
                    </a:lnTo>
                    <a:lnTo>
                      <a:pt x="264" y="198"/>
                    </a:lnTo>
                    <a:lnTo>
                      <a:pt x="264" y="192"/>
                    </a:lnTo>
                    <a:lnTo>
                      <a:pt x="270" y="192"/>
                    </a:lnTo>
                    <a:lnTo>
                      <a:pt x="270" y="186"/>
                    </a:lnTo>
                    <a:lnTo>
                      <a:pt x="276" y="186"/>
                    </a:lnTo>
                    <a:lnTo>
                      <a:pt x="282" y="186"/>
                    </a:lnTo>
                    <a:lnTo>
                      <a:pt x="282" y="180"/>
                    </a:lnTo>
                    <a:lnTo>
                      <a:pt x="288" y="180"/>
                    </a:lnTo>
                    <a:lnTo>
                      <a:pt x="282" y="180"/>
                    </a:lnTo>
                    <a:lnTo>
                      <a:pt x="282" y="174"/>
                    </a:lnTo>
                    <a:lnTo>
                      <a:pt x="282" y="180"/>
                    </a:lnTo>
                    <a:lnTo>
                      <a:pt x="282" y="174"/>
                    </a:lnTo>
                    <a:lnTo>
                      <a:pt x="276" y="174"/>
                    </a:lnTo>
                    <a:lnTo>
                      <a:pt x="276" y="168"/>
                    </a:lnTo>
                    <a:lnTo>
                      <a:pt x="282" y="168"/>
                    </a:lnTo>
                    <a:lnTo>
                      <a:pt x="282" y="162"/>
                    </a:lnTo>
                    <a:lnTo>
                      <a:pt x="282" y="156"/>
                    </a:lnTo>
                    <a:lnTo>
                      <a:pt x="282" y="150"/>
                    </a:lnTo>
                    <a:lnTo>
                      <a:pt x="288" y="150"/>
                    </a:lnTo>
                    <a:lnTo>
                      <a:pt x="294" y="144"/>
                    </a:lnTo>
                    <a:lnTo>
                      <a:pt x="300" y="144"/>
                    </a:lnTo>
                    <a:lnTo>
                      <a:pt x="300" y="138"/>
                    </a:lnTo>
                    <a:lnTo>
                      <a:pt x="306" y="138"/>
                    </a:lnTo>
                    <a:lnTo>
                      <a:pt x="306" y="132"/>
                    </a:lnTo>
                    <a:lnTo>
                      <a:pt x="300" y="132"/>
                    </a:lnTo>
                    <a:lnTo>
                      <a:pt x="300" y="126"/>
                    </a:lnTo>
                    <a:lnTo>
                      <a:pt x="306" y="126"/>
                    </a:lnTo>
                    <a:lnTo>
                      <a:pt x="300" y="126"/>
                    </a:lnTo>
                    <a:lnTo>
                      <a:pt x="306" y="126"/>
                    </a:lnTo>
                    <a:lnTo>
                      <a:pt x="306" y="120"/>
                    </a:lnTo>
                    <a:lnTo>
                      <a:pt x="312" y="120"/>
                    </a:lnTo>
                    <a:lnTo>
                      <a:pt x="318" y="120"/>
                    </a:lnTo>
                    <a:lnTo>
                      <a:pt x="318" y="114"/>
                    </a:lnTo>
                    <a:lnTo>
                      <a:pt x="324" y="114"/>
                    </a:lnTo>
                    <a:lnTo>
                      <a:pt x="324" y="108"/>
                    </a:lnTo>
                    <a:lnTo>
                      <a:pt x="324" y="102"/>
                    </a:lnTo>
                    <a:lnTo>
                      <a:pt x="324" y="96"/>
                    </a:lnTo>
                    <a:lnTo>
                      <a:pt x="318" y="96"/>
                    </a:lnTo>
                    <a:lnTo>
                      <a:pt x="318" y="90"/>
                    </a:lnTo>
                    <a:lnTo>
                      <a:pt x="318" y="84"/>
                    </a:lnTo>
                    <a:lnTo>
                      <a:pt x="312" y="84"/>
                    </a:lnTo>
                    <a:lnTo>
                      <a:pt x="306" y="84"/>
                    </a:lnTo>
                    <a:lnTo>
                      <a:pt x="312" y="84"/>
                    </a:lnTo>
                    <a:lnTo>
                      <a:pt x="312" y="78"/>
                    </a:lnTo>
                    <a:lnTo>
                      <a:pt x="306" y="72"/>
                    </a:lnTo>
                    <a:lnTo>
                      <a:pt x="300" y="72"/>
                    </a:lnTo>
                    <a:lnTo>
                      <a:pt x="294" y="72"/>
                    </a:lnTo>
                    <a:lnTo>
                      <a:pt x="294" y="66"/>
                    </a:lnTo>
                    <a:lnTo>
                      <a:pt x="294" y="60"/>
                    </a:lnTo>
                    <a:lnTo>
                      <a:pt x="288" y="60"/>
                    </a:lnTo>
                    <a:lnTo>
                      <a:pt x="282" y="60"/>
                    </a:lnTo>
                    <a:lnTo>
                      <a:pt x="282" y="54"/>
                    </a:lnTo>
                    <a:lnTo>
                      <a:pt x="282" y="60"/>
                    </a:lnTo>
                    <a:lnTo>
                      <a:pt x="282" y="54"/>
                    </a:lnTo>
                    <a:lnTo>
                      <a:pt x="276" y="54"/>
                    </a:lnTo>
                    <a:lnTo>
                      <a:pt x="276" y="48"/>
                    </a:lnTo>
                    <a:lnTo>
                      <a:pt x="276" y="54"/>
                    </a:lnTo>
                    <a:lnTo>
                      <a:pt x="270" y="54"/>
                    </a:lnTo>
                    <a:lnTo>
                      <a:pt x="270" y="48"/>
                    </a:lnTo>
                    <a:lnTo>
                      <a:pt x="276" y="48"/>
                    </a:lnTo>
                    <a:lnTo>
                      <a:pt x="270" y="48"/>
                    </a:lnTo>
                    <a:lnTo>
                      <a:pt x="276" y="48"/>
                    </a:lnTo>
                    <a:lnTo>
                      <a:pt x="270" y="48"/>
                    </a:lnTo>
                    <a:lnTo>
                      <a:pt x="264" y="48"/>
                    </a:lnTo>
                    <a:lnTo>
                      <a:pt x="270" y="48"/>
                    </a:lnTo>
                    <a:lnTo>
                      <a:pt x="264" y="42"/>
                    </a:lnTo>
                    <a:lnTo>
                      <a:pt x="264" y="48"/>
                    </a:lnTo>
                    <a:lnTo>
                      <a:pt x="258" y="48"/>
                    </a:lnTo>
                    <a:lnTo>
                      <a:pt x="258" y="42"/>
                    </a:lnTo>
                    <a:lnTo>
                      <a:pt x="252" y="42"/>
                    </a:lnTo>
                    <a:lnTo>
                      <a:pt x="258" y="42"/>
                    </a:lnTo>
                    <a:lnTo>
                      <a:pt x="258" y="36"/>
                    </a:lnTo>
                    <a:lnTo>
                      <a:pt x="252" y="36"/>
                    </a:lnTo>
                    <a:lnTo>
                      <a:pt x="258" y="36"/>
                    </a:lnTo>
                    <a:lnTo>
                      <a:pt x="258" y="30"/>
                    </a:lnTo>
                    <a:lnTo>
                      <a:pt x="252" y="30"/>
                    </a:lnTo>
                    <a:lnTo>
                      <a:pt x="258" y="30"/>
                    </a:lnTo>
                    <a:lnTo>
                      <a:pt x="252" y="30"/>
                    </a:lnTo>
                    <a:lnTo>
                      <a:pt x="246" y="30"/>
                    </a:lnTo>
                    <a:lnTo>
                      <a:pt x="240" y="30"/>
                    </a:lnTo>
                  </a:path>
                </a:pathLst>
              </a:custGeom>
              <a:noFill/>
              <a:ln w="9525">
                <a:solidFill>
                  <a:srgbClr val="FF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" name="Freeform 10"/>
              <p:cNvSpPr>
                <a:spLocks noChangeAspect="1"/>
              </p:cNvSpPr>
              <p:nvPr/>
            </p:nvSpPr>
            <p:spPr bwMode="auto">
              <a:xfrm>
                <a:off x="969" y="1785"/>
                <a:ext cx="2094" cy="1650"/>
              </a:xfrm>
              <a:custGeom>
                <a:avLst/>
                <a:gdLst/>
                <a:ahLst/>
                <a:cxnLst>
                  <a:cxn ang="0">
                    <a:pos x="1920" y="144"/>
                  </a:cxn>
                  <a:cxn ang="0">
                    <a:pos x="1968" y="240"/>
                  </a:cxn>
                  <a:cxn ang="0">
                    <a:pos x="1980" y="366"/>
                  </a:cxn>
                  <a:cxn ang="0">
                    <a:pos x="1968" y="444"/>
                  </a:cxn>
                  <a:cxn ang="0">
                    <a:pos x="1926" y="450"/>
                  </a:cxn>
                  <a:cxn ang="0">
                    <a:pos x="1854" y="480"/>
                  </a:cxn>
                  <a:cxn ang="0">
                    <a:pos x="1818" y="546"/>
                  </a:cxn>
                  <a:cxn ang="0">
                    <a:pos x="1842" y="618"/>
                  </a:cxn>
                  <a:cxn ang="0">
                    <a:pos x="1920" y="648"/>
                  </a:cxn>
                  <a:cxn ang="0">
                    <a:pos x="1974" y="612"/>
                  </a:cxn>
                  <a:cxn ang="0">
                    <a:pos x="2028" y="588"/>
                  </a:cxn>
                  <a:cxn ang="0">
                    <a:pos x="2094" y="612"/>
                  </a:cxn>
                  <a:cxn ang="0">
                    <a:pos x="2064" y="690"/>
                  </a:cxn>
                  <a:cxn ang="0">
                    <a:pos x="2046" y="774"/>
                  </a:cxn>
                  <a:cxn ang="0">
                    <a:pos x="2004" y="840"/>
                  </a:cxn>
                  <a:cxn ang="0">
                    <a:pos x="1938" y="876"/>
                  </a:cxn>
                  <a:cxn ang="0">
                    <a:pos x="1890" y="930"/>
                  </a:cxn>
                  <a:cxn ang="0">
                    <a:pos x="1854" y="990"/>
                  </a:cxn>
                  <a:cxn ang="0">
                    <a:pos x="1806" y="1056"/>
                  </a:cxn>
                  <a:cxn ang="0">
                    <a:pos x="1764" y="1116"/>
                  </a:cxn>
                  <a:cxn ang="0">
                    <a:pos x="1722" y="1176"/>
                  </a:cxn>
                  <a:cxn ang="0">
                    <a:pos x="1668" y="1212"/>
                  </a:cxn>
                  <a:cxn ang="0">
                    <a:pos x="1620" y="1254"/>
                  </a:cxn>
                  <a:cxn ang="0">
                    <a:pos x="1566" y="1302"/>
                  </a:cxn>
                  <a:cxn ang="0">
                    <a:pos x="1512" y="1350"/>
                  </a:cxn>
                  <a:cxn ang="0">
                    <a:pos x="1452" y="1392"/>
                  </a:cxn>
                  <a:cxn ang="0">
                    <a:pos x="1398" y="1428"/>
                  </a:cxn>
                  <a:cxn ang="0">
                    <a:pos x="1332" y="1470"/>
                  </a:cxn>
                  <a:cxn ang="0">
                    <a:pos x="1254" y="1500"/>
                  </a:cxn>
                  <a:cxn ang="0">
                    <a:pos x="1176" y="1500"/>
                  </a:cxn>
                  <a:cxn ang="0">
                    <a:pos x="1140" y="1548"/>
                  </a:cxn>
                  <a:cxn ang="0">
                    <a:pos x="1050" y="1536"/>
                  </a:cxn>
                  <a:cxn ang="0">
                    <a:pos x="1014" y="1566"/>
                  </a:cxn>
                  <a:cxn ang="0">
                    <a:pos x="930" y="1548"/>
                  </a:cxn>
                  <a:cxn ang="0">
                    <a:pos x="858" y="1542"/>
                  </a:cxn>
                  <a:cxn ang="0">
                    <a:pos x="804" y="1554"/>
                  </a:cxn>
                  <a:cxn ang="0">
                    <a:pos x="714" y="1542"/>
                  </a:cxn>
                  <a:cxn ang="0">
                    <a:pos x="654" y="1572"/>
                  </a:cxn>
                  <a:cxn ang="0">
                    <a:pos x="612" y="1596"/>
                  </a:cxn>
                  <a:cxn ang="0">
                    <a:pos x="534" y="1596"/>
                  </a:cxn>
                  <a:cxn ang="0">
                    <a:pos x="450" y="1602"/>
                  </a:cxn>
                  <a:cxn ang="0">
                    <a:pos x="384" y="1644"/>
                  </a:cxn>
                  <a:cxn ang="0">
                    <a:pos x="306" y="1632"/>
                  </a:cxn>
                  <a:cxn ang="0">
                    <a:pos x="294" y="1602"/>
                  </a:cxn>
                  <a:cxn ang="0">
                    <a:pos x="240" y="1590"/>
                  </a:cxn>
                  <a:cxn ang="0">
                    <a:pos x="222" y="1554"/>
                  </a:cxn>
                  <a:cxn ang="0">
                    <a:pos x="180" y="1590"/>
                  </a:cxn>
                  <a:cxn ang="0">
                    <a:pos x="156" y="1548"/>
                  </a:cxn>
                  <a:cxn ang="0">
                    <a:pos x="168" y="1506"/>
                  </a:cxn>
                  <a:cxn ang="0">
                    <a:pos x="150" y="1470"/>
                  </a:cxn>
                  <a:cxn ang="0">
                    <a:pos x="114" y="1416"/>
                  </a:cxn>
                  <a:cxn ang="0">
                    <a:pos x="120" y="1416"/>
                  </a:cxn>
                  <a:cxn ang="0">
                    <a:pos x="96" y="1386"/>
                  </a:cxn>
                  <a:cxn ang="0">
                    <a:pos x="114" y="1380"/>
                  </a:cxn>
                  <a:cxn ang="0">
                    <a:pos x="156" y="1320"/>
                  </a:cxn>
                  <a:cxn ang="0">
                    <a:pos x="144" y="1266"/>
                  </a:cxn>
                  <a:cxn ang="0">
                    <a:pos x="114" y="1200"/>
                  </a:cxn>
                  <a:cxn ang="0">
                    <a:pos x="72" y="1140"/>
                  </a:cxn>
                  <a:cxn ang="0">
                    <a:pos x="36" y="1086"/>
                  </a:cxn>
                  <a:cxn ang="0">
                    <a:pos x="6" y="1026"/>
                  </a:cxn>
                </a:cxnLst>
                <a:rect l="0" t="0" r="r" b="b"/>
                <a:pathLst>
                  <a:path w="2094" h="1650">
                    <a:moveTo>
                      <a:pt x="1884" y="0"/>
                    </a:moveTo>
                    <a:lnTo>
                      <a:pt x="1890" y="12"/>
                    </a:lnTo>
                    <a:lnTo>
                      <a:pt x="1896" y="36"/>
                    </a:lnTo>
                    <a:lnTo>
                      <a:pt x="1902" y="42"/>
                    </a:lnTo>
                    <a:lnTo>
                      <a:pt x="1908" y="66"/>
                    </a:lnTo>
                    <a:lnTo>
                      <a:pt x="1908" y="78"/>
                    </a:lnTo>
                    <a:lnTo>
                      <a:pt x="1914" y="78"/>
                    </a:lnTo>
                    <a:lnTo>
                      <a:pt x="1920" y="102"/>
                    </a:lnTo>
                    <a:lnTo>
                      <a:pt x="1920" y="108"/>
                    </a:lnTo>
                    <a:lnTo>
                      <a:pt x="1920" y="114"/>
                    </a:lnTo>
                    <a:lnTo>
                      <a:pt x="1920" y="120"/>
                    </a:lnTo>
                    <a:lnTo>
                      <a:pt x="1914" y="120"/>
                    </a:lnTo>
                    <a:lnTo>
                      <a:pt x="1914" y="126"/>
                    </a:lnTo>
                    <a:lnTo>
                      <a:pt x="1914" y="132"/>
                    </a:lnTo>
                    <a:lnTo>
                      <a:pt x="1920" y="132"/>
                    </a:lnTo>
                    <a:lnTo>
                      <a:pt x="1920" y="138"/>
                    </a:lnTo>
                    <a:lnTo>
                      <a:pt x="1920" y="144"/>
                    </a:lnTo>
                    <a:lnTo>
                      <a:pt x="1926" y="144"/>
                    </a:lnTo>
                    <a:lnTo>
                      <a:pt x="1926" y="150"/>
                    </a:lnTo>
                    <a:lnTo>
                      <a:pt x="1932" y="150"/>
                    </a:lnTo>
                    <a:lnTo>
                      <a:pt x="1932" y="156"/>
                    </a:lnTo>
                    <a:lnTo>
                      <a:pt x="1938" y="162"/>
                    </a:lnTo>
                    <a:lnTo>
                      <a:pt x="1938" y="168"/>
                    </a:lnTo>
                    <a:lnTo>
                      <a:pt x="1938" y="174"/>
                    </a:lnTo>
                    <a:lnTo>
                      <a:pt x="1938" y="180"/>
                    </a:lnTo>
                    <a:lnTo>
                      <a:pt x="1938" y="186"/>
                    </a:lnTo>
                    <a:lnTo>
                      <a:pt x="1944" y="186"/>
                    </a:lnTo>
                    <a:lnTo>
                      <a:pt x="1944" y="192"/>
                    </a:lnTo>
                    <a:lnTo>
                      <a:pt x="1956" y="198"/>
                    </a:lnTo>
                    <a:lnTo>
                      <a:pt x="1962" y="204"/>
                    </a:lnTo>
                    <a:lnTo>
                      <a:pt x="1962" y="210"/>
                    </a:lnTo>
                    <a:lnTo>
                      <a:pt x="1962" y="228"/>
                    </a:lnTo>
                    <a:lnTo>
                      <a:pt x="1962" y="234"/>
                    </a:lnTo>
                    <a:lnTo>
                      <a:pt x="1968" y="240"/>
                    </a:lnTo>
                    <a:lnTo>
                      <a:pt x="1974" y="252"/>
                    </a:lnTo>
                    <a:lnTo>
                      <a:pt x="1974" y="264"/>
                    </a:lnTo>
                    <a:lnTo>
                      <a:pt x="1980" y="264"/>
                    </a:lnTo>
                    <a:lnTo>
                      <a:pt x="1980" y="270"/>
                    </a:lnTo>
                    <a:lnTo>
                      <a:pt x="1980" y="276"/>
                    </a:lnTo>
                    <a:lnTo>
                      <a:pt x="1974" y="294"/>
                    </a:lnTo>
                    <a:lnTo>
                      <a:pt x="1974" y="300"/>
                    </a:lnTo>
                    <a:lnTo>
                      <a:pt x="1974" y="306"/>
                    </a:lnTo>
                    <a:lnTo>
                      <a:pt x="1980" y="312"/>
                    </a:lnTo>
                    <a:lnTo>
                      <a:pt x="1980" y="318"/>
                    </a:lnTo>
                    <a:lnTo>
                      <a:pt x="1980" y="324"/>
                    </a:lnTo>
                    <a:lnTo>
                      <a:pt x="1980" y="330"/>
                    </a:lnTo>
                    <a:lnTo>
                      <a:pt x="1980" y="342"/>
                    </a:lnTo>
                    <a:lnTo>
                      <a:pt x="1980" y="348"/>
                    </a:lnTo>
                    <a:lnTo>
                      <a:pt x="1980" y="354"/>
                    </a:lnTo>
                    <a:lnTo>
                      <a:pt x="1980" y="360"/>
                    </a:lnTo>
                    <a:lnTo>
                      <a:pt x="1980" y="366"/>
                    </a:lnTo>
                    <a:lnTo>
                      <a:pt x="1980" y="372"/>
                    </a:lnTo>
                    <a:lnTo>
                      <a:pt x="1980" y="378"/>
                    </a:lnTo>
                    <a:lnTo>
                      <a:pt x="1980" y="384"/>
                    </a:lnTo>
                    <a:lnTo>
                      <a:pt x="1980" y="390"/>
                    </a:lnTo>
                    <a:lnTo>
                      <a:pt x="1980" y="396"/>
                    </a:lnTo>
                    <a:lnTo>
                      <a:pt x="1974" y="396"/>
                    </a:lnTo>
                    <a:lnTo>
                      <a:pt x="1974" y="402"/>
                    </a:lnTo>
                    <a:lnTo>
                      <a:pt x="1974" y="408"/>
                    </a:lnTo>
                    <a:lnTo>
                      <a:pt x="1974" y="414"/>
                    </a:lnTo>
                    <a:lnTo>
                      <a:pt x="1974" y="420"/>
                    </a:lnTo>
                    <a:lnTo>
                      <a:pt x="1980" y="420"/>
                    </a:lnTo>
                    <a:lnTo>
                      <a:pt x="1980" y="426"/>
                    </a:lnTo>
                    <a:lnTo>
                      <a:pt x="1980" y="432"/>
                    </a:lnTo>
                    <a:lnTo>
                      <a:pt x="1974" y="432"/>
                    </a:lnTo>
                    <a:lnTo>
                      <a:pt x="1974" y="438"/>
                    </a:lnTo>
                    <a:lnTo>
                      <a:pt x="1974" y="444"/>
                    </a:lnTo>
                    <a:lnTo>
                      <a:pt x="1968" y="444"/>
                    </a:lnTo>
                    <a:lnTo>
                      <a:pt x="1968" y="450"/>
                    </a:lnTo>
                    <a:lnTo>
                      <a:pt x="1968" y="456"/>
                    </a:lnTo>
                    <a:lnTo>
                      <a:pt x="1968" y="462"/>
                    </a:lnTo>
                    <a:lnTo>
                      <a:pt x="1974" y="462"/>
                    </a:lnTo>
                    <a:lnTo>
                      <a:pt x="1974" y="468"/>
                    </a:lnTo>
                    <a:lnTo>
                      <a:pt x="1968" y="474"/>
                    </a:lnTo>
                    <a:lnTo>
                      <a:pt x="1962" y="474"/>
                    </a:lnTo>
                    <a:lnTo>
                      <a:pt x="1956" y="474"/>
                    </a:lnTo>
                    <a:lnTo>
                      <a:pt x="1950" y="474"/>
                    </a:lnTo>
                    <a:lnTo>
                      <a:pt x="1950" y="468"/>
                    </a:lnTo>
                    <a:lnTo>
                      <a:pt x="1944" y="468"/>
                    </a:lnTo>
                    <a:lnTo>
                      <a:pt x="1944" y="462"/>
                    </a:lnTo>
                    <a:lnTo>
                      <a:pt x="1938" y="462"/>
                    </a:lnTo>
                    <a:lnTo>
                      <a:pt x="1932" y="462"/>
                    </a:lnTo>
                    <a:lnTo>
                      <a:pt x="1932" y="456"/>
                    </a:lnTo>
                    <a:lnTo>
                      <a:pt x="1926" y="456"/>
                    </a:lnTo>
                    <a:lnTo>
                      <a:pt x="1926" y="450"/>
                    </a:lnTo>
                    <a:lnTo>
                      <a:pt x="1920" y="450"/>
                    </a:lnTo>
                    <a:lnTo>
                      <a:pt x="1914" y="450"/>
                    </a:lnTo>
                    <a:lnTo>
                      <a:pt x="1914" y="444"/>
                    </a:lnTo>
                    <a:lnTo>
                      <a:pt x="1908" y="444"/>
                    </a:lnTo>
                    <a:lnTo>
                      <a:pt x="1902" y="438"/>
                    </a:lnTo>
                    <a:lnTo>
                      <a:pt x="1896" y="438"/>
                    </a:lnTo>
                    <a:lnTo>
                      <a:pt x="1890" y="438"/>
                    </a:lnTo>
                    <a:lnTo>
                      <a:pt x="1884" y="438"/>
                    </a:lnTo>
                    <a:lnTo>
                      <a:pt x="1884" y="444"/>
                    </a:lnTo>
                    <a:lnTo>
                      <a:pt x="1878" y="450"/>
                    </a:lnTo>
                    <a:lnTo>
                      <a:pt x="1872" y="456"/>
                    </a:lnTo>
                    <a:lnTo>
                      <a:pt x="1866" y="456"/>
                    </a:lnTo>
                    <a:lnTo>
                      <a:pt x="1866" y="462"/>
                    </a:lnTo>
                    <a:lnTo>
                      <a:pt x="1860" y="462"/>
                    </a:lnTo>
                    <a:lnTo>
                      <a:pt x="1860" y="468"/>
                    </a:lnTo>
                    <a:lnTo>
                      <a:pt x="1860" y="474"/>
                    </a:lnTo>
                    <a:lnTo>
                      <a:pt x="1854" y="480"/>
                    </a:lnTo>
                    <a:lnTo>
                      <a:pt x="1854" y="486"/>
                    </a:lnTo>
                    <a:lnTo>
                      <a:pt x="1848" y="486"/>
                    </a:lnTo>
                    <a:lnTo>
                      <a:pt x="1848" y="492"/>
                    </a:lnTo>
                    <a:lnTo>
                      <a:pt x="1848" y="498"/>
                    </a:lnTo>
                    <a:lnTo>
                      <a:pt x="1842" y="498"/>
                    </a:lnTo>
                    <a:lnTo>
                      <a:pt x="1842" y="504"/>
                    </a:lnTo>
                    <a:lnTo>
                      <a:pt x="1842" y="510"/>
                    </a:lnTo>
                    <a:lnTo>
                      <a:pt x="1836" y="510"/>
                    </a:lnTo>
                    <a:lnTo>
                      <a:pt x="1836" y="516"/>
                    </a:lnTo>
                    <a:lnTo>
                      <a:pt x="1830" y="516"/>
                    </a:lnTo>
                    <a:lnTo>
                      <a:pt x="1830" y="522"/>
                    </a:lnTo>
                    <a:lnTo>
                      <a:pt x="1824" y="522"/>
                    </a:lnTo>
                    <a:lnTo>
                      <a:pt x="1824" y="528"/>
                    </a:lnTo>
                    <a:lnTo>
                      <a:pt x="1818" y="528"/>
                    </a:lnTo>
                    <a:lnTo>
                      <a:pt x="1818" y="534"/>
                    </a:lnTo>
                    <a:lnTo>
                      <a:pt x="1818" y="540"/>
                    </a:lnTo>
                    <a:lnTo>
                      <a:pt x="1818" y="546"/>
                    </a:lnTo>
                    <a:lnTo>
                      <a:pt x="1818" y="552"/>
                    </a:lnTo>
                    <a:lnTo>
                      <a:pt x="1818" y="558"/>
                    </a:lnTo>
                    <a:lnTo>
                      <a:pt x="1818" y="564"/>
                    </a:lnTo>
                    <a:lnTo>
                      <a:pt x="1818" y="570"/>
                    </a:lnTo>
                    <a:lnTo>
                      <a:pt x="1818" y="576"/>
                    </a:lnTo>
                    <a:lnTo>
                      <a:pt x="1818" y="582"/>
                    </a:lnTo>
                    <a:lnTo>
                      <a:pt x="1818" y="588"/>
                    </a:lnTo>
                    <a:lnTo>
                      <a:pt x="1824" y="588"/>
                    </a:lnTo>
                    <a:lnTo>
                      <a:pt x="1824" y="582"/>
                    </a:lnTo>
                    <a:lnTo>
                      <a:pt x="1830" y="582"/>
                    </a:lnTo>
                    <a:lnTo>
                      <a:pt x="1830" y="588"/>
                    </a:lnTo>
                    <a:lnTo>
                      <a:pt x="1836" y="594"/>
                    </a:lnTo>
                    <a:lnTo>
                      <a:pt x="1842" y="594"/>
                    </a:lnTo>
                    <a:lnTo>
                      <a:pt x="1842" y="600"/>
                    </a:lnTo>
                    <a:lnTo>
                      <a:pt x="1842" y="606"/>
                    </a:lnTo>
                    <a:lnTo>
                      <a:pt x="1842" y="612"/>
                    </a:lnTo>
                    <a:lnTo>
                      <a:pt x="1842" y="618"/>
                    </a:lnTo>
                    <a:lnTo>
                      <a:pt x="1848" y="618"/>
                    </a:lnTo>
                    <a:lnTo>
                      <a:pt x="1854" y="624"/>
                    </a:lnTo>
                    <a:lnTo>
                      <a:pt x="1854" y="630"/>
                    </a:lnTo>
                    <a:lnTo>
                      <a:pt x="1860" y="630"/>
                    </a:lnTo>
                    <a:lnTo>
                      <a:pt x="1860" y="636"/>
                    </a:lnTo>
                    <a:lnTo>
                      <a:pt x="1866" y="636"/>
                    </a:lnTo>
                    <a:lnTo>
                      <a:pt x="1872" y="636"/>
                    </a:lnTo>
                    <a:lnTo>
                      <a:pt x="1872" y="642"/>
                    </a:lnTo>
                    <a:lnTo>
                      <a:pt x="1878" y="642"/>
                    </a:lnTo>
                    <a:lnTo>
                      <a:pt x="1884" y="642"/>
                    </a:lnTo>
                    <a:lnTo>
                      <a:pt x="1890" y="642"/>
                    </a:lnTo>
                    <a:lnTo>
                      <a:pt x="1890" y="648"/>
                    </a:lnTo>
                    <a:lnTo>
                      <a:pt x="1896" y="648"/>
                    </a:lnTo>
                    <a:lnTo>
                      <a:pt x="1902" y="648"/>
                    </a:lnTo>
                    <a:lnTo>
                      <a:pt x="1908" y="648"/>
                    </a:lnTo>
                    <a:lnTo>
                      <a:pt x="1914" y="654"/>
                    </a:lnTo>
                    <a:lnTo>
                      <a:pt x="1920" y="648"/>
                    </a:lnTo>
                    <a:lnTo>
                      <a:pt x="1926" y="648"/>
                    </a:lnTo>
                    <a:lnTo>
                      <a:pt x="1932" y="648"/>
                    </a:lnTo>
                    <a:lnTo>
                      <a:pt x="1938" y="648"/>
                    </a:lnTo>
                    <a:lnTo>
                      <a:pt x="1944" y="648"/>
                    </a:lnTo>
                    <a:lnTo>
                      <a:pt x="1950" y="648"/>
                    </a:lnTo>
                    <a:lnTo>
                      <a:pt x="1956" y="648"/>
                    </a:lnTo>
                    <a:lnTo>
                      <a:pt x="1962" y="648"/>
                    </a:lnTo>
                    <a:lnTo>
                      <a:pt x="1962" y="654"/>
                    </a:lnTo>
                    <a:lnTo>
                      <a:pt x="1968" y="654"/>
                    </a:lnTo>
                    <a:lnTo>
                      <a:pt x="1974" y="654"/>
                    </a:lnTo>
                    <a:lnTo>
                      <a:pt x="1974" y="648"/>
                    </a:lnTo>
                    <a:lnTo>
                      <a:pt x="1974" y="642"/>
                    </a:lnTo>
                    <a:lnTo>
                      <a:pt x="1974" y="636"/>
                    </a:lnTo>
                    <a:lnTo>
                      <a:pt x="1974" y="630"/>
                    </a:lnTo>
                    <a:lnTo>
                      <a:pt x="1974" y="624"/>
                    </a:lnTo>
                    <a:lnTo>
                      <a:pt x="1974" y="618"/>
                    </a:lnTo>
                    <a:lnTo>
                      <a:pt x="1974" y="612"/>
                    </a:lnTo>
                    <a:lnTo>
                      <a:pt x="1974" y="606"/>
                    </a:lnTo>
                    <a:lnTo>
                      <a:pt x="1974" y="600"/>
                    </a:lnTo>
                    <a:lnTo>
                      <a:pt x="1980" y="600"/>
                    </a:lnTo>
                    <a:lnTo>
                      <a:pt x="1974" y="600"/>
                    </a:lnTo>
                    <a:lnTo>
                      <a:pt x="1974" y="594"/>
                    </a:lnTo>
                    <a:lnTo>
                      <a:pt x="1980" y="594"/>
                    </a:lnTo>
                    <a:lnTo>
                      <a:pt x="1980" y="588"/>
                    </a:lnTo>
                    <a:lnTo>
                      <a:pt x="1980" y="582"/>
                    </a:lnTo>
                    <a:lnTo>
                      <a:pt x="1986" y="582"/>
                    </a:lnTo>
                    <a:lnTo>
                      <a:pt x="1992" y="582"/>
                    </a:lnTo>
                    <a:lnTo>
                      <a:pt x="1992" y="588"/>
                    </a:lnTo>
                    <a:lnTo>
                      <a:pt x="1998" y="588"/>
                    </a:lnTo>
                    <a:lnTo>
                      <a:pt x="2004" y="588"/>
                    </a:lnTo>
                    <a:lnTo>
                      <a:pt x="2010" y="588"/>
                    </a:lnTo>
                    <a:lnTo>
                      <a:pt x="2016" y="588"/>
                    </a:lnTo>
                    <a:lnTo>
                      <a:pt x="2022" y="588"/>
                    </a:lnTo>
                    <a:lnTo>
                      <a:pt x="2028" y="588"/>
                    </a:lnTo>
                    <a:lnTo>
                      <a:pt x="2034" y="588"/>
                    </a:lnTo>
                    <a:lnTo>
                      <a:pt x="2040" y="588"/>
                    </a:lnTo>
                    <a:lnTo>
                      <a:pt x="2046" y="588"/>
                    </a:lnTo>
                    <a:lnTo>
                      <a:pt x="2052" y="588"/>
                    </a:lnTo>
                    <a:lnTo>
                      <a:pt x="2058" y="588"/>
                    </a:lnTo>
                    <a:lnTo>
                      <a:pt x="2058" y="594"/>
                    </a:lnTo>
                    <a:lnTo>
                      <a:pt x="2064" y="594"/>
                    </a:lnTo>
                    <a:lnTo>
                      <a:pt x="2070" y="594"/>
                    </a:lnTo>
                    <a:lnTo>
                      <a:pt x="2076" y="594"/>
                    </a:lnTo>
                    <a:lnTo>
                      <a:pt x="2076" y="588"/>
                    </a:lnTo>
                    <a:lnTo>
                      <a:pt x="2082" y="588"/>
                    </a:lnTo>
                    <a:lnTo>
                      <a:pt x="2088" y="588"/>
                    </a:lnTo>
                    <a:lnTo>
                      <a:pt x="2094" y="588"/>
                    </a:lnTo>
                    <a:lnTo>
                      <a:pt x="2094" y="594"/>
                    </a:lnTo>
                    <a:lnTo>
                      <a:pt x="2094" y="600"/>
                    </a:lnTo>
                    <a:lnTo>
                      <a:pt x="2094" y="606"/>
                    </a:lnTo>
                    <a:lnTo>
                      <a:pt x="2094" y="612"/>
                    </a:lnTo>
                    <a:lnTo>
                      <a:pt x="2088" y="618"/>
                    </a:lnTo>
                    <a:lnTo>
                      <a:pt x="2088" y="624"/>
                    </a:lnTo>
                    <a:lnTo>
                      <a:pt x="2088" y="630"/>
                    </a:lnTo>
                    <a:lnTo>
                      <a:pt x="2082" y="630"/>
                    </a:lnTo>
                    <a:lnTo>
                      <a:pt x="2082" y="636"/>
                    </a:lnTo>
                    <a:lnTo>
                      <a:pt x="2082" y="642"/>
                    </a:lnTo>
                    <a:lnTo>
                      <a:pt x="2082" y="648"/>
                    </a:lnTo>
                    <a:lnTo>
                      <a:pt x="2076" y="648"/>
                    </a:lnTo>
                    <a:lnTo>
                      <a:pt x="2076" y="654"/>
                    </a:lnTo>
                    <a:lnTo>
                      <a:pt x="2076" y="660"/>
                    </a:lnTo>
                    <a:lnTo>
                      <a:pt x="2070" y="666"/>
                    </a:lnTo>
                    <a:lnTo>
                      <a:pt x="2070" y="672"/>
                    </a:lnTo>
                    <a:lnTo>
                      <a:pt x="2070" y="678"/>
                    </a:lnTo>
                    <a:lnTo>
                      <a:pt x="2064" y="678"/>
                    </a:lnTo>
                    <a:lnTo>
                      <a:pt x="2070" y="684"/>
                    </a:lnTo>
                    <a:lnTo>
                      <a:pt x="2064" y="684"/>
                    </a:lnTo>
                    <a:lnTo>
                      <a:pt x="2064" y="690"/>
                    </a:lnTo>
                    <a:lnTo>
                      <a:pt x="2064" y="696"/>
                    </a:lnTo>
                    <a:lnTo>
                      <a:pt x="2064" y="702"/>
                    </a:lnTo>
                    <a:lnTo>
                      <a:pt x="2058" y="702"/>
                    </a:lnTo>
                    <a:lnTo>
                      <a:pt x="2058" y="708"/>
                    </a:lnTo>
                    <a:lnTo>
                      <a:pt x="2058" y="714"/>
                    </a:lnTo>
                    <a:lnTo>
                      <a:pt x="2058" y="720"/>
                    </a:lnTo>
                    <a:lnTo>
                      <a:pt x="2058" y="726"/>
                    </a:lnTo>
                    <a:lnTo>
                      <a:pt x="2058" y="732"/>
                    </a:lnTo>
                    <a:lnTo>
                      <a:pt x="2058" y="738"/>
                    </a:lnTo>
                    <a:lnTo>
                      <a:pt x="2052" y="738"/>
                    </a:lnTo>
                    <a:lnTo>
                      <a:pt x="2052" y="744"/>
                    </a:lnTo>
                    <a:lnTo>
                      <a:pt x="2052" y="750"/>
                    </a:lnTo>
                    <a:lnTo>
                      <a:pt x="2052" y="756"/>
                    </a:lnTo>
                    <a:lnTo>
                      <a:pt x="2052" y="762"/>
                    </a:lnTo>
                    <a:lnTo>
                      <a:pt x="2052" y="768"/>
                    </a:lnTo>
                    <a:lnTo>
                      <a:pt x="2046" y="768"/>
                    </a:lnTo>
                    <a:lnTo>
                      <a:pt x="2046" y="774"/>
                    </a:lnTo>
                    <a:lnTo>
                      <a:pt x="2040" y="780"/>
                    </a:lnTo>
                    <a:lnTo>
                      <a:pt x="2040" y="786"/>
                    </a:lnTo>
                    <a:lnTo>
                      <a:pt x="2034" y="786"/>
                    </a:lnTo>
                    <a:lnTo>
                      <a:pt x="2034" y="792"/>
                    </a:lnTo>
                    <a:lnTo>
                      <a:pt x="2034" y="798"/>
                    </a:lnTo>
                    <a:lnTo>
                      <a:pt x="2034" y="804"/>
                    </a:lnTo>
                    <a:lnTo>
                      <a:pt x="2034" y="810"/>
                    </a:lnTo>
                    <a:lnTo>
                      <a:pt x="2028" y="810"/>
                    </a:lnTo>
                    <a:lnTo>
                      <a:pt x="2028" y="816"/>
                    </a:lnTo>
                    <a:lnTo>
                      <a:pt x="2022" y="816"/>
                    </a:lnTo>
                    <a:lnTo>
                      <a:pt x="2022" y="822"/>
                    </a:lnTo>
                    <a:lnTo>
                      <a:pt x="2016" y="822"/>
                    </a:lnTo>
                    <a:lnTo>
                      <a:pt x="2016" y="828"/>
                    </a:lnTo>
                    <a:lnTo>
                      <a:pt x="2010" y="828"/>
                    </a:lnTo>
                    <a:lnTo>
                      <a:pt x="2010" y="834"/>
                    </a:lnTo>
                    <a:lnTo>
                      <a:pt x="2004" y="834"/>
                    </a:lnTo>
                    <a:lnTo>
                      <a:pt x="2004" y="840"/>
                    </a:lnTo>
                    <a:lnTo>
                      <a:pt x="1998" y="840"/>
                    </a:lnTo>
                    <a:lnTo>
                      <a:pt x="1998" y="846"/>
                    </a:lnTo>
                    <a:lnTo>
                      <a:pt x="1992" y="846"/>
                    </a:lnTo>
                    <a:lnTo>
                      <a:pt x="1992" y="852"/>
                    </a:lnTo>
                    <a:lnTo>
                      <a:pt x="1986" y="852"/>
                    </a:lnTo>
                    <a:lnTo>
                      <a:pt x="1986" y="858"/>
                    </a:lnTo>
                    <a:lnTo>
                      <a:pt x="1980" y="858"/>
                    </a:lnTo>
                    <a:lnTo>
                      <a:pt x="1974" y="858"/>
                    </a:lnTo>
                    <a:lnTo>
                      <a:pt x="1974" y="864"/>
                    </a:lnTo>
                    <a:lnTo>
                      <a:pt x="1968" y="864"/>
                    </a:lnTo>
                    <a:lnTo>
                      <a:pt x="1962" y="864"/>
                    </a:lnTo>
                    <a:lnTo>
                      <a:pt x="1956" y="864"/>
                    </a:lnTo>
                    <a:lnTo>
                      <a:pt x="1956" y="870"/>
                    </a:lnTo>
                    <a:lnTo>
                      <a:pt x="1950" y="870"/>
                    </a:lnTo>
                    <a:lnTo>
                      <a:pt x="1944" y="870"/>
                    </a:lnTo>
                    <a:lnTo>
                      <a:pt x="1944" y="876"/>
                    </a:lnTo>
                    <a:lnTo>
                      <a:pt x="1938" y="876"/>
                    </a:lnTo>
                    <a:lnTo>
                      <a:pt x="1938" y="882"/>
                    </a:lnTo>
                    <a:lnTo>
                      <a:pt x="1932" y="882"/>
                    </a:lnTo>
                    <a:lnTo>
                      <a:pt x="1932" y="888"/>
                    </a:lnTo>
                    <a:lnTo>
                      <a:pt x="1926" y="888"/>
                    </a:lnTo>
                    <a:lnTo>
                      <a:pt x="1926" y="894"/>
                    </a:lnTo>
                    <a:lnTo>
                      <a:pt x="1920" y="894"/>
                    </a:lnTo>
                    <a:lnTo>
                      <a:pt x="1920" y="900"/>
                    </a:lnTo>
                    <a:lnTo>
                      <a:pt x="1914" y="900"/>
                    </a:lnTo>
                    <a:lnTo>
                      <a:pt x="1914" y="906"/>
                    </a:lnTo>
                    <a:lnTo>
                      <a:pt x="1908" y="906"/>
                    </a:lnTo>
                    <a:lnTo>
                      <a:pt x="1908" y="912"/>
                    </a:lnTo>
                    <a:lnTo>
                      <a:pt x="1902" y="912"/>
                    </a:lnTo>
                    <a:lnTo>
                      <a:pt x="1902" y="918"/>
                    </a:lnTo>
                    <a:lnTo>
                      <a:pt x="1896" y="918"/>
                    </a:lnTo>
                    <a:lnTo>
                      <a:pt x="1896" y="924"/>
                    </a:lnTo>
                    <a:lnTo>
                      <a:pt x="1890" y="924"/>
                    </a:lnTo>
                    <a:lnTo>
                      <a:pt x="1890" y="930"/>
                    </a:lnTo>
                    <a:lnTo>
                      <a:pt x="1884" y="930"/>
                    </a:lnTo>
                    <a:lnTo>
                      <a:pt x="1884" y="936"/>
                    </a:lnTo>
                    <a:lnTo>
                      <a:pt x="1878" y="936"/>
                    </a:lnTo>
                    <a:lnTo>
                      <a:pt x="1878" y="942"/>
                    </a:lnTo>
                    <a:lnTo>
                      <a:pt x="1872" y="942"/>
                    </a:lnTo>
                    <a:lnTo>
                      <a:pt x="1872" y="948"/>
                    </a:lnTo>
                    <a:lnTo>
                      <a:pt x="1866" y="948"/>
                    </a:lnTo>
                    <a:lnTo>
                      <a:pt x="1866" y="954"/>
                    </a:lnTo>
                    <a:lnTo>
                      <a:pt x="1866" y="960"/>
                    </a:lnTo>
                    <a:lnTo>
                      <a:pt x="1860" y="960"/>
                    </a:lnTo>
                    <a:lnTo>
                      <a:pt x="1860" y="966"/>
                    </a:lnTo>
                    <a:lnTo>
                      <a:pt x="1854" y="972"/>
                    </a:lnTo>
                    <a:lnTo>
                      <a:pt x="1854" y="978"/>
                    </a:lnTo>
                    <a:lnTo>
                      <a:pt x="1848" y="978"/>
                    </a:lnTo>
                    <a:lnTo>
                      <a:pt x="1848" y="984"/>
                    </a:lnTo>
                    <a:lnTo>
                      <a:pt x="1848" y="990"/>
                    </a:lnTo>
                    <a:lnTo>
                      <a:pt x="1854" y="990"/>
                    </a:lnTo>
                    <a:lnTo>
                      <a:pt x="1848" y="990"/>
                    </a:lnTo>
                    <a:lnTo>
                      <a:pt x="1848" y="996"/>
                    </a:lnTo>
                    <a:lnTo>
                      <a:pt x="1848" y="1002"/>
                    </a:lnTo>
                    <a:lnTo>
                      <a:pt x="1842" y="1002"/>
                    </a:lnTo>
                    <a:lnTo>
                      <a:pt x="1842" y="1008"/>
                    </a:lnTo>
                    <a:lnTo>
                      <a:pt x="1836" y="1008"/>
                    </a:lnTo>
                    <a:lnTo>
                      <a:pt x="1836" y="1014"/>
                    </a:lnTo>
                    <a:lnTo>
                      <a:pt x="1830" y="1014"/>
                    </a:lnTo>
                    <a:lnTo>
                      <a:pt x="1830" y="1020"/>
                    </a:lnTo>
                    <a:lnTo>
                      <a:pt x="1824" y="1020"/>
                    </a:lnTo>
                    <a:lnTo>
                      <a:pt x="1824" y="1026"/>
                    </a:lnTo>
                    <a:lnTo>
                      <a:pt x="1818" y="1032"/>
                    </a:lnTo>
                    <a:lnTo>
                      <a:pt x="1818" y="1038"/>
                    </a:lnTo>
                    <a:lnTo>
                      <a:pt x="1812" y="1038"/>
                    </a:lnTo>
                    <a:lnTo>
                      <a:pt x="1812" y="1044"/>
                    </a:lnTo>
                    <a:lnTo>
                      <a:pt x="1812" y="1050"/>
                    </a:lnTo>
                    <a:lnTo>
                      <a:pt x="1806" y="1056"/>
                    </a:lnTo>
                    <a:lnTo>
                      <a:pt x="1806" y="1062"/>
                    </a:lnTo>
                    <a:lnTo>
                      <a:pt x="1800" y="1062"/>
                    </a:lnTo>
                    <a:lnTo>
                      <a:pt x="1800" y="1068"/>
                    </a:lnTo>
                    <a:lnTo>
                      <a:pt x="1800" y="1074"/>
                    </a:lnTo>
                    <a:lnTo>
                      <a:pt x="1794" y="1074"/>
                    </a:lnTo>
                    <a:lnTo>
                      <a:pt x="1794" y="1080"/>
                    </a:lnTo>
                    <a:lnTo>
                      <a:pt x="1788" y="1080"/>
                    </a:lnTo>
                    <a:lnTo>
                      <a:pt x="1788" y="1086"/>
                    </a:lnTo>
                    <a:lnTo>
                      <a:pt x="1782" y="1086"/>
                    </a:lnTo>
                    <a:lnTo>
                      <a:pt x="1782" y="1092"/>
                    </a:lnTo>
                    <a:lnTo>
                      <a:pt x="1782" y="1098"/>
                    </a:lnTo>
                    <a:lnTo>
                      <a:pt x="1776" y="1098"/>
                    </a:lnTo>
                    <a:lnTo>
                      <a:pt x="1776" y="1104"/>
                    </a:lnTo>
                    <a:lnTo>
                      <a:pt x="1770" y="1104"/>
                    </a:lnTo>
                    <a:lnTo>
                      <a:pt x="1770" y="1110"/>
                    </a:lnTo>
                    <a:lnTo>
                      <a:pt x="1770" y="1116"/>
                    </a:lnTo>
                    <a:lnTo>
                      <a:pt x="1764" y="1116"/>
                    </a:lnTo>
                    <a:lnTo>
                      <a:pt x="1764" y="1122"/>
                    </a:lnTo>
                    <a:lnTo>
                      <a:pt x="1758" y="1122"/>
                    </a:lnTo>
                    <a:lnTo>
                      <a:pt x="1758" y="1128"/>
                    </a:lnTo>
                    <a:lnTo>
                      <a:pt x="1752" y="1128"/>
                    </a:lnTo>
                    <a:lnTo>
                      <a:pt x="1752" y="1134"/>
                    </a:lnTo>
                    <a:lnTo>
                      <a:pt x="1752" y="1140"/>
                    </a:lnTo>
                    <a:lnTo>
                      <a:pt x="1746" y="1140"/>
                    </a:lnTo>
                    <a:lnTo>
                      <a:pt x="1746" y="1146"/>
                    </a:lnTo>
                    <a:lnTo>
                      <a:pt x="1740" y="1146"/>
                    </a:lnTo>
                    <a:lnTo>
                      <a:pt x="1740" y="1152"/>
                    </a:lnTo>
                    <a:lnTo>
                      <a:pt x="1734" y="1152"/>
                    </a:lnTo>
                    <a:lnTo>
                      <a:pt x="1734" y="1158"/>
                    </a:lnTo>
                    <a:lnTo>
                      <a:pt x="1728" y="1158"/>
                    </a:lnTo>
                    <a:lnTo>
                      <a:pt x="1728" y="1164"/>
                    </a:lnTo>
                    <a:lnTo>
                      <a:pt x="1722" y="1164"/>
                    </a:lnTo>
                    <a:lnTo>
                      <a:pt x="1722" y="1170"/>
                    </a:lnTo>
                    <a:lnTo>
                      <a:pt x="1722" y="1176"/>
                    </a:lnTo>
                    <a:lnTo>
                      <a:pt x="1716" y="1176"/>
                    </a:lnTo>
                    <a:lnTo>
                      <a:pt x="1716" y="1182"/>
                    </a:lnTo>
                    <a:lnTo>
                      <a:pt x="1710" y="1182"/>
                    </a:lnTo>
                    <a:lnTo>
                      <a:pt x="1704" y="1182"/>
                    </a:lnTo>
                    <a:lnTo>
                      <a:pt x="1704" y="1188"/>
                    </a:lnTo>
                    <a:lnTo>
                      <a:pt x="1698" y="1188"/>
                    </a:lnTo>
                    <a:lnTo>
                      <a:pt x="1698" y="1194"/>
                    </a:lnTo>
                    <a:lnTo>
                      <a:pt x="1692" y="1194"/>
                    </a:lnTo>
                    <a:lnTo>
                      <a:pt x="1692" y="1200"/>
                    </a:lnTo>
                    <a:lnTo>
                      <a:pt x="1686" y="1200"/>
                    </a:lnTo>
                    <a:lnTo>
                      <a:pt x="1680" y="1200"/>
                    </a:lnTo>
                    <a:lnTo>
                      <a:pt x="1674" y="1200"/>
                    </a:lnTo>
                    <a:lnTo>
                      <a:pt x="1674" y="1206"/>
                    </a:lnTo>
                    <a:lnTo>
                      <a:pt x="1674" y="1200"/>
                    </a:lnTo>
                    <a:lnTo>
                      <a:pt x="1674" y="1206"/>
                    </a:lnTo>
                    <a:lnTo>
                      <a:pt x="1674" y="1212"/>
                    </a:lnTo>
                    <a:lnTo>
                      <a:pt x="1668" y="1212"/>
                    </a:lnTo>
                    <a:lnTo>
                      <a:pt x="1668" y="1218"/>
                    </a:lnTo>
                    <a:lnTo>
                      <a:pt x="1662" y="1218"/>
                    </a:lnTo>
                    <a:lnTo>
                      <a:pt x="1656" y="1218"/>
                    </a:lnTo>
                    <a:lnTo>
                      <a:pt x="1656" y="1224"/>
                    </a:lnTo>
                    <a:lnTo>
                      <a:pt x="1656" y="1218"/>
                    </a:lnTo>
                    <a:lnTo>
                      <a:pt x="1656" y="1224"/>
                    </a:lnTo>
                    <a:lnTo>
                      <a:pt x="1650" y="1224"/>
                    </a:lnTo>
                    <a:lnTo>
                      <a:pt x="1650" y="1230"/>
                    </a:lnTo>
                    <a:lnTo>
                      <a:pt x="1644" y="1230"/>
                    </a:lnTo>
                    <a:lnTo>
                      <a:pt x="1638" y="1230"/>
                    </a:lnTo>
                    <a:lnTo>
                      <a:pt x="1638" y="1236"/>
                    </a:lnTo>
                    <a:lnTo>
                      <a:pt x="1632" y="1236"/>
                    </a:lnTo>
                    <a:lnTo>
                      <a:pt x="1632" y="1242"/>
                    </a:lnTo>
                    <a:lnTo>
                      <a:pt x="1626" y="1242"/>
                    </a:lnTo>
                    <a:lnTo>
                      <a:pt x="1626" y="1248"/>
                    </a:lnTo>
                    <a:lnTo>
                      <a:pt x="1620" y="1248"/>
                    </a:lnTo>
                    <a:lnTo>
                      <a:pt x="1620" y="1254"/>
                    </a:lnTo>
                    <a:lnTo>
                      <a:pt x="1614" y="1254"/>
                    </a:lnTo>
                    <a:lnTo>
                      <a:pt x="1614" y="1260"/>
                    </a:lnTo>
                    <a:lnTo>
                      <a:pt x="1608" y="1260"/>
                    </a:lnTo>
                    <a:lnTo>
                      <a:pt x="1608" y="1266"/>
                    </a:lnTo>
                    <a:lnTo>
                      <a:pt x="1602" y="1266"/>
                    </a:lnTo>
                    <a:lnTo>
                      <a:pt x="1602" y="1272"/>
                    </a:lnTo>
                    <a:lnTo>
                      <a:pt x="1596" y="1272"/>
                    </a:lnTo>
                    <a:lnTo>
                      <a:pt x="1596" y="1278"/>
                    </a:lnTo>
                    <a:lnTo>
                      <a:pt x="1590" y="1278"/>
                    </a:lnTo>
                    <a:lnTo>
                      <a:pt x="1590" y="1284"/>
                    </a:lnTo>
                    <a:lnTo>
                      <a:pt x="1584" y="1284"/>
                    </a:lnTo>
                    <a:lnTo>
                      <a:pt x="1584" y="1290"/>
                    </a:lnTo>
                    <a:lnTo>
                      <a:pt x="1578" y="1290"/>
                    </a:lnTo>
                    <a:lnTo>
                      <a:pt x="1578" y="1296"/>
                    </a:lnTo>
                    <a:lnTo>
                      <a:pt x="1572" y="1296"/>
                    </a:lnTo>
                    <a:lnTo>
                      <a:pt x="1572" y="1302"/>
                    </a:lnTo>
                    <a:lnTo>
                      <a:pt x="1566" y="1302"/>
                    </a:lnTo>
                    <a:lnTo>
                      <a:pt x="1566" y="1308"/>
                    </a:lnTo>
                    <a:lnTo>
                      <a:pt x="1560" y="1308"/>
                    </a:lnTo>
                    <a:lnTo>
                      <a:pt x="1560" y="1314"/>
                    </a:lnTo>
                    <a:lnTo>
                      <a:pt x="1554" y="1314"/>
                    </a:lnTo>
                    <a:lnTo>
                      <a:pt x="1554" y="1320"/>
                    </a:lnTo>
                    <a:lnTo>
                      <a:pt x="1548" y="1320"/>
                    </a:lnTo>
                    <a:lnTo>
                      <a:pt x="1548" y="1326"/>
                    </a:lnTo>
                    <a:lnTo>
                      <a:pt x="1542" y="1326"/>
                    </a:lnTo>
                    <a:lnTo>
                      <a:pt x="1542" y="1332"/>
                    </a:lnTo>
                    <a:lnTo>
                      <a:pt x="1536" y="1332"/>
                    </a:lnTo>
                    <a:lnTo>
                      <a:pt x="1536" y="1338"/>
                    </a:lnTo>
                    <a:lnTo>
                      <a:pt x="1530" y="1338"/>
                    </a:lnTo>
                    <a:lnTo>
                      <a:pt x="1524" y="1338"/>
                    </a:lnTo>
                    <a:lnTo>
                      <a:pt x="1524" y="1344"/>
                    </a:lnTo>
                    <a:lnTo>
                      <a:pt x="1518" y="1344"/>
                    </a:lnTo>
                    <a:lnTo>
                      <a:pt x="1518" y="1350"/>
                    </a:lnTo>
                    <a:lnTo>
                      <a:pt x="1512" y="1350"/>
                    </a:lnTo>
                    <a:lnTo>
                      <a:pt x="1512" y="1356"/>
                    </a:lnTo>
                    <a:lnTo>
                      <a:pt x="1506" y="1356"/>
                    </a:lnTo>
                    <a:lnTo>
                      <a:pt x="1500" y="1356"/>
                    </a:lnTo>
                    <a:lnTo>
                      <a:pt x="1500" y="1362"/>
                    </a:lnTo>
                    <a:lnTo>
                      <a:pt x="1494" y="1362"/>
                    </a:lnTo>
                    <a:lnTo>
                      <a:pt x="1494" y="1368"/>
                    </a:lnTo>
                    <a:lnTo>
                      <a:pt x="1488" y="1368"/>
                    </a:lnTo>
                    <a:lnTo>
                      <a:pt x="1488" y="1374"/>
                    </a:lnTo>
                    <a:lnTo>
                      <a:pt x="1482" y="1374"/>
                    </a:lnTo>
                    <a:lnTo>
                      <a:pt x="1476" y="1374"/>
                    </a:lnTo>
                    <a:lnTo>
                      <a:pt x="1476" y="1380"/>
                    </a:lnTo>
                    <a:lnTo>
                      <a:pt x="1470" y="1380"/>
                    </a:lnTo>
                    <a:lnTo>
                      <a:pt x="1464" y="1380"/>
                    </a:lnTo>
                    <a:lnTo>
                      <a:pt x="1464" y="1386"/>
                    </a:lnTo>
                    <a:lnTo>
                      <a:pt x="1458" y="1386"/>
                    </a:lnTo>
                    <a:lnTo>
                      <a:pt x="1458" y="1392"/>
                    </a:lnTo>
                    <a:lnTo>
                      <a:pt x="1452" y="1392"/>
                    </a:lnTo>
                    <a:lnTo>
                      <a:pt x="1452" y="1398"/>
                    </a:lnTo>
                    <a:lnTo>
                      <a:pt x="1446" y="1398"/>
                    </a:lnTo>
                    <a:lnTo>
                      <a:pt x="1446" y="1404"/>
                    </a:lnTo>
                    <a:lnTo>
                      <a:pt x="1440" y="1404"/>
                    </a:lnTo>
                    <a:lnTo>
                      <a:pt x="1440" y="1410"/>
                    </a:lnTo>
                    <a:lnTo>
                      <a:pt x="1434" y="1410"/>
                    </a:lnTo>
                    <a:lnTo>
                      <a:pt x="1440" y="1410"/>
                    </a:lnTo>
                    <a:lnTo>
                      <a:pt x="1434" y="1410"/>
                    </a:lnTo>
                    <a:lnTo>
                      <a:pt x="1434" y="1416"/>
                    </a:lnTo>
                    <a:lnTo>
                      <a:pt x="1428" y="1416"/>
                    </a:lnTo>
                    <a:lnTo>
                      <a:pt x="1422" y="1416"/>
                    </a:lnTo>
                    <a:lnTo>
                      <a:pt x="1422" y="1422"/>
                    </a:lnTo>
                    <a:lnTo>
                      <a:pt x="1416" y="1422"/>
                    </a:lnTo>
                    <a:lnTo>
                      <a:pt x="1410" y="1422"/>
                    </a:lnTo>
                    <a:lnTo>
                      <a:pt x="1410" y="1428"/>
                    </a:lnTo>
                    <a:lnTo>
                      <a:pt x="1404" y="1428"/>
                    </a:lnTo>
                    <a:lnTo>
                      <a:pt x="1398" y="1428"/>
                    </a:lnTo>
                    <a:lnTo>
                      <a:pt x="1398" y="1434"/>
                    </a:lnTo>
                    <a:lnTo>
                      <a:pt x="1392" y="1434"/>
                    </a:lnTo>
                    <a:lnTo>
                      <a:pt x="1392" y="1440"/>
                    </a:lnTo>
                    <a:lnTo>
                      <a:pt x="1386" y="1440"/>
                    </a:lnTo>
                    <a:lnTo>
                      <a:pt x="1380" y="1440"/>
                    </a:lnTo>
                    <a:lnTo>
                      <a:pt x="1380" y="1446"/>
                    </a:lnTo>
                    <a:lnTo>
                      <a:pt x="1374" y="1446"/>
                    </a:lnTo>
                    <a:lnTo>
                      <a:pt x="1374" y="1452"/>
                    </a:lnTo>
                    <a:lnTo>
                      <a:pt x="1368" y="1452"/>
                    </a:lnTo>
                    <a:lnTo>
                      <a:pt x="1362" y="1452"/>
                    </a:lnTo>
                    <a:lnTo>
                      <a:pt x="1362" y="1458"/>
                    </a:lnTo>
                    <a:lnTo>
                      <a:pt x="1356" y="1458"/>
                    </a:lnTo>
                    <a:lnTo>
                      <a:pt x="1350" y="1458"/>
                    </a:lnTo>
                    <a:lnTo>
                      <a:pt x="1350" y="1464"/>
                    </a:lnTo>
                    <a:lnTo>
                      <a:pt x="1344" y="1464"/>
                    </a:lnTo>
                    <a:lnTo>
                      <a:pt x="1338" y="1470"/>
                    </a:lnTo>
                    <a:lnTo>
                      <a:pt x="1332" y="1470"/>
                    </a:lnTo>
                    <a:lnTo>
                      <a:pt x="1332" y="1476"/>
                    </a:lnTo>
                    <a:lnTo>
                      <a:pt x="1326" y="1476"/>
                    </a:lnTo>
                    <a:lnTo>
                      <a:pt x="1320" y="1476"/>
                    </a:lnTo>
                    <a:lnTo>
                      <a:pt x="1320" y="1482"/>
                    </a:lnTo>
                    <a:lnTo>
                      <a:pt x="1314" y="1482"/>
                    </a:lnTo>
                    <a:lnTo>
                      <a:pt x="1308" y="1482"/>
                    </a:lnTo>
                    <a:lnTo>
                      <a:pt x="1302" y="1488"/>
                    </a:lnTo>
                    <a:lnTo>
                      <a:pt x="1296" y="1488"/>
                    </a:lnTo>
                    <a:lnTo>
                      <a:pt x="1296" y="1494"/>
                    </a:lnTo>
                    <a:lnTo>
                      <a:pt x="1290" y="1494"/>
                    </a:lnTo>
                    <a:lnTo>
                      <a:pt x="1284" y="1494"/>
                    </a:lnTo>
                    <a:lnTo>
                      <a:pt x="1278" y="1494"/>
                    </a:lnTo>
                    <a:lnTo>
                      <a:pt x="1272" y="1494"/>
                    </a:lnTo>
                    <a:lnTo>
                      <a:pt x="1272" y="1500"/>
                    </a:lnTo>
                    <a:lnTo>
                      <a:pt x="1266" y="1500"/>
                    </a:lnTo>
                    <a:lnTo>
                      <a:pt x="1260" y="1500"/>
                    </a:lnTo>
                    <a:lnTo>
                      <a:pt x="1254" y="1500"/>
                    </a:lnTo>
                    <a:lnTo>
                      <a:pt x="1254" y="1506"/>
                    </a:lnTo>
                    <a:lnTo>
                      <a:pt x="1248" y="1506"/>
                    </a:lnTo>
                    <a:lnTo>
                      <a:pt x="1242" y="1506"/>
                    </a:lnTo>
                    <a:lnTo>
                      <a:pt x="1242" y="1512"/>
                    </a:lnTo>
                    <a:lnTo>
                      <a:pt x="1236" y="1512"/>
                    </a:lnTo>
                    <a:lnTo>
                      <a:pt x="1230" y="1512"/>
                    </a:lnTo>
                    <a:lnTo>
                      <a:pt x="1224" y="1512"/>
                    </a:lnTo>
                    <a:lnTo>
                      <a:pt x="1218" y="1512"/>
                    </a:lnTo>
                    <a:lnTo>
                      <a:pt x="1212" y="1512"/>
                    </a:lnTo>
                    <a:lnTo>
                      <a:pt x="1212" y="1506"/>
                    </a:lnTo>
                    <a:lnTo>
                      <a:pt x="1206" y="1506"/>
                    </a:lnTo>
                    <a:lnTo>
                      <a:pt x="1200" y="1506"/>
                    </a:lnTo>
                    <a:lnTo>
                      <a:pt x="1194" y="1506"/>
                    </a:lnTo>
                    <a:lnTo>
                      <a:pt x="1194" y="1500"/>
                    </a:lnTo>
                    <a:lnTo>
                      <a:pt x="1188" y="1500"/>
                    </a:lnTo>
                    <a:lnTo>
                      <a:pt x="1182" y="1500"/>
                    </a:lnTo>
                    <a:lnTo>
                      <a:pt x="1176" y="1500"/>
                    </a:lnTo>
                    <a:lnTo>
                      <a:pt x="1170" y="1500"/>
                    </a:lnTo>
                    <a:lnTo>
                      <a:pt x="1170" y="1506"/>
                    </a:lnTo>
                    <a:lnTo>
                      <a:pt x="1164" y="1506"/>
                    </a:lnTo>
                    <a:lnTo>
                      <a:pt x="1158" y="1506"/>
                    </a:lnTo>
                    <a:lnTo>
                      <a:pt x="1152" y="1506"/>
                    </a:lnTo>
                    <a:lnTo>
                      <a:pt x="1146" y="1506"/>
                    </a:lnTo>
                    <a:lnTo>
                      <a:pt x="1146" y="1512"/>
                    </a:lnTo>
                    <a:lnTo>
                      <a:pt x="1140" y="1512"/>
                    </a:lnTo>
                    <a:lnTo>
                      <a:pt x="1134" y="1512"/>
                    </a:lnTo>
                    <a:lnTo>
                      <a:pt x="1134" y="1518"/>
                    </a:lnTo>
                    <a:lnTo>
                      <a:pt x="1128" y="1518"/>
                    </a:lnTo>
                    <a:lnTo>
                      <a:pt x="1128" y="1524"/>
                    </a:lnTo>
                    <a:lnTo>
                      <a:pt x="1128" y="1530"/>
                    </a:lnTo>
                    <a:lnTo>
                      <a:pt x="1128" y="1536"/>
                    </a:lnTo>
                    <a:lnTo>
                      <a:pt x="1134" y="1536"/>
                    </a:lnTo>
                    <a:lnTo>
                      <a:pt x="1134" y="1542"/>
                    </a:lnTo>
                    <a:lnTo>
                      <a:pt x="1140" y="1548"/>
                    </a:lnTo>
                    <a:lnTo>
                      <a:pt x="1134" y="1548"/>
                    </a:lnTo>
                    <a:lnTo>
                      <a:pt x="1128" y="1548"/>
                    </a:lnTo>
                    <a:lnTo>
                      <a:pt x="1122" y="1548"/>
                    </a:lnTo>
                    <a:lnTo>
                      <a:pt x="1116" y="1548"/>
                    </a:lnTo>
                    <a:lnTo>
                      <a:pt x="1110" y="1548"/>
                    </a:lnTo>
                    <a:lnTo>
                      <a:pt x="1104" y="1548"/>
                    </a:lnTo>
                    <a:lnTo>
                      <a:pt x="1098" y="1548"/>
                    </a:lnTo>
                    <a:lnTo>
                      <a:pt x="1098" y="1542"/>
                    </a:lnTo>
                    <a:lnTo>
                      <a:pt x="1092" y="1542"/>
                    </a:lnTo>
                    <a:lnTo>
                      <a:pt x="1086" y="1542"/>
                    </a:lnTo>
                    <a:lnTo>
                      <a:pt x="1080" y="1542"/>
                    </a:lnTo>
                    <a:lnTo>
                      <a:pt x="1080" y="1536"/>
                    </a:lnTo>
                    <a:lnTo>
                      <a:pt x="1074" y="1536"/>
                    </a:lnTo>
                    <a:lnTo>
                      <a:pt x="1068" y="1536"/>
                    </a:lnTo>
                    <a:lnTo>
                      <a:pt x="1062" y="1536"/>
                    </a:lnTo>
                    <a:lnTo>
                      <a:pt x="1056" y="1536"/>
                    </a:lnTo>
                    <a:lnTo>
                      <a:pt x="1050" y="1536"/>
                    </a:lnTo>
                    <a:lnTo>
                      <a:pt x="1044" y="1536"/>
                    </a:lnTo>
                    <a:lnTo>
                      <a:pt x="1044" y="1542"/>
                    </a:lnTo>
                    <a:lnTo>
                      <a:pt x="1038" y="1542"/>
                    </a:lnTo>
                    <a:lnTo>
                      <a:pt x="1032" y="1542"/>
                    </a:lnTo>
                    <a:lnTo>
                      <a:pt x="1032" y="1548"/>
                    </a:lnTo>
                    <a:lnTo>
                      <a:pt x="1038" y="1548"/>
                    </a:lnTo>
                    <a:lnTo>
                      <a:pt x="1032" y="1548"/>
                    </a:lnTo>
                    <a:lnTo>
                      <a:pt x="1032" y="1554"/>
                    </a:lnTo>
                    <a:lnTo>
                      <a:pt x="1026" y="1554"/>
                    </a:lnTo>
                    <a:lnTo>
                      <a:pt x="1026" y="1560"/>
                    </a:lnTo>
                    <a:lnTo>
                      <a:pt x="1020" y="1560"/>
                    </a:lnTo>
                    <a:lnTo>
                      <a:pt x="1020" y="1566"/>
                    </a:lnTo>
                    <a:lnTo>
                      <a:pt x="1026" y="1566"/>
                    </a:lnTo>
                    <a:lnTo>
                      <a:pt x="1020" y="1566"/>
                    </a:lnTo>
                    <a:lnTo>
                      <a:pt x="1020" y="1572"/>
                    </a:lnTo>
                    <a:lnTo>
                      <a:pt x="1020" y="1566"/>
                    </a:lnTo>
                    <a:lnTo>
                      <a:pt x="1014" y="1566"/>
                    </a:lnTo>
                    <a:lnTo>
                      <a:pt x="1008" y="1566"/>
                    </a:lnTo>
                    <a:lnTo>
                      <a:pt x="1002" y="1566"/>
                    </a:lnTo>
                    <a:lnTo>
                      <a:pt x="996" y="1566"/>
                    </a:lnTo>
                    <a:lnTo>
                      <a:pt x="990" y="1566"/>
                    </a:lnTo>
                    <a:lnTo>
                      <a:pt x="984" y="1566"/>
                    </a:lnTo>
                    <a:lnTo>
                      <a:pt x="978" y="1566"/>
                    </a:lnTo>
                    <a:lnTo>
                      <a:pt x="972" y="1566"/>
                    </a:lnTo>
                    <a:lnTo>
                      <a:pt x="972" y="1560"/>
                    </a:lnTo>
                    <a:lnTo>
                      <a:pt x="966" y="1560"/>
                    </a:lnTo>
                    <a:lnTo>
                      <a:pt x="966" y="1554"/>
                    </a:lnTo>
                    <a:lnTo>
                      <a:pt x="960" y="1554"/>
                    </a:lnTo>
                    <a:lnTo>
                      <a:pt x="954" y="1554"/>
                    </a:lnTo>
                    <a:lnTo>
                      <a:pt x="948" y="1554"/>
                    </a:lnTo>
                    <a:lnTo>
                      <a:pt x="942" y="1554"/>
                    </a:lnTo>
                    <a:lnTo>
                      <a:pt x="942" y="1548"/>
                    </a:lnTo>
                    <a:lnTo>
                      <a:pt x="936" y="1548"/>
                    </a:lnTo>
                    <a:lnTo>
                      <a:pt x="930" y="1548"/>
                    </a:lnTo>
                    <a:lnTo>
                      <a:pt x="924" y="1548"/>
                    </a:lnTo>
                    <a:lnTo>
                      <a:pt x="918" y="1548"/>
                    </a:lnTo>
                    <a:lnTo>
                      <a:pt x="912" y="1548"/>
                    </a:lnTo>
                    <a:lnTo>
                      <a:pt x="906" y="1548"/>
                    </a:lnTo>
                    <a:lnTo>
                      <a:pt x="900" y="1548"/>
                    </a:lnTo>
                    <a:lnTo>
                      <a:pt x="900" y="1542"/>
                    </a:lnTo>
                    <a:lnTo>
                      <a:pt x="894" y="1542"/>
                    </a:lnTo>
                    <a:lnTo>
                      <a:pt x="888" y="1542"/>
                    </a:lnTo>
                    <a:lnTo>
                      <a:pt x="882" y="1542"/>
                    </a:lnTo>
                    <a:lnTo>
                      <a:pt x="876" y="1542"/>
                    </a:lnTo>
                    <a:lnTo>
                      <a:pt x="870" y="1542"/>
                    </a:lnTo>
                    <a:lnTo>
                      <a:pt x="864" y="1542"/>
                    </a:lnTo>
                    <a:lnTo>
                      <a:pt x="864" y="1536"/>
                    </a:lnTo>
                    <a:lnTo>
                      <a:pt x="864" y="1542"/>
                    </a:lnTo>
                    <a:lnTo>
                      <a:pt x="864" y="1536"/>
                    </a:lnTo>
                    <a:lnTo>
                      <a:pt x="864" y="1542"/>
                    </a:lnTo>
                    <a:lnTo>
                      <a:pt x="858" y="1542"/>
                    </a:lnTo>
                    <a:lnTo>
                      <a:pt x="858" y="1536"/>
                    </a:lnTo>
                    <a:lnTo>
                      <a:pt x="858" y="1542"/>
                    </a:lnTo>
                    <a:lnTo>
                      <a:pt x="858" y="1536"/>
                    </a:lnTo>
                    <a:lnTo>
                      <a:pt x="858" y="1542"/>
                    </a:lnTo>
                    <a:lnTo>
                      <a:pt x="852" y="1542"/>
                    </a:lnTo>
                    <a:lnTo>
                      <a:pt x="846" y="1542"/>
                    </a:lnTo>
                    <a:lnTo>
                      <a:pt x="840" y="1542"/>
                    </a:lnTo>
                    <a:lnTo>
                      <a:pt x="834" y="1542"/>
                    </a:lnTo>
                    <a:lnTo>
                      <a:pt x="834" y="1548"/>
                    </a:lnTo>
                    <a:lnTo>
                      <a:pt x="828" y="1548"/>
                    </a:lnTo>
                    <a:lnTo>
                      <a:pt x="828" y="1554"/>
                    </a:lnTo>
                    <a:lnTo>
                      <a:pt x="834" y="1554"/>
                    </a:lnTo>
                    <a:lnTo>
                      <a:pt x="828" y="1554"/>
                    </a:lnTo>
                    <a:lnTo>
                      <a:pt x="822" y="1554"/>
                    </a:lnTo>
                    <a:lnTo>
                      <a:pt x="816" y="1554"/>
                    </a:lnTo>
                    <a:lnTo>
                      <a:pt x="810" y="1554"/>
                    </a:lnTo>
                    <a:lnTo>
                      <a:pt x="804" y="1554"/>
                    </a:lnTo>
                    <a:lnTo>
                      <a:pt x="798" y="1554"/>
                    </a:lnTo>
                    <a:lnTo>
                      <a:pt x="792" y="1554"/>
                    </a:lnTo>
                    <a:lnTo>
                      <a:pt x="786" y="1554"/>
                    </a:lnTo>
                    <a:lnTo>
                      <a:pt x="780" y="1554"/>
                    </a:lnTo>
                    <a:lnTo>
                      <a:pt x="774" y="1554"/>
                    </a:lnTo>
                    <a:lnTo>
                      <a:pt x="768" y="1554"/>
                    </a:lnTo>
                    <a:lnTo>
                      <a:pt x="768" y="1548"/>
                    </a:lnTo>
                    <a:lnTo>
                      <a:pt x="762" y="1548"/>
                    </a:lnTo>
                    <a:lnTo>
                      <a:pt x="756" y="1548"/>
                    </a:lnTo>
                    <a:lnTo>
                      <a:pt x="750" y="1548"/>
                    </a:lnTo>
                    <a:lnTo>
                      <a:pt x="744" y="1548"/>
                    </a:lnTo>
                    <a:lnTo>
                      <a:pt x="744" y="1542"/>
                    </a:lnTo>
                    <a:lnTo>
                      <a:pt x="738" y="1542"/>
                    </a:lnTo>
                    <a:lnTo>
                      <a:pt x="732" y="1542"/>
                    </a:lnTo>
                    <a:lnTo>
                      <a:pt x="726" y="1542"/>
                    </a:lnTo>
                    <a:lnTo>
                      <a:pt x="720" y="1542"/>
                    </a:lnTo>
                    <a:lnTo>
                      <a:pt x="714" y="1542"/>
                    </a:lnTo>
                    <a:lnTo>
                      <a:pt x="714" y="1548"/>
                    </a:lnTo>
                    <a:lnTo>
                      <a:pt x="708" y="1548"/>
                    </a:lnTo>
                    <a:lnTo>
                      <a:pt x="702" y="1548"/>
                    </a:lnTo>
                    <a:lnTo>
                      <a:pt x="696" y="1548"/>
                    </a:lnTo>
                    <a:lnTo>
                      <a:pt x="690" y="1548"/>
                    </a:lnTo>
                    <a:lnTo>
                      <a:pt x="684" y="1548"/>
                    </a:lnTo>
                    <a:lnTo>
                      <a:pt x="678" y="1548"/>
                    </a:lnTo>
                    <a:lnTo>
                      <a:pt x="672" y="1548"/>
                    </a:lnTo>
                    <a:lnTo>
                      <a:pt x="672" y="1554"/>
                    </a:lnTo>
                    <a:lnTo>
                      <a:pt x="666" y="1554"/>
                    </a:lnTo>
                    <a:lnTo>
                      <a:pt x="660" y="1554"/>
                    </a:lnTo>
                    <a:lnTo>
                      <a:pt x="660" y="1560"/>
                    </a:lnTo>
                    <a:lnTo>
                      <a:pt x="660" y="1566"/>
                    </a:lnTo>
                    <a:lnTo>
                      <a:pt x="666" y="1566"/>
                    </a:lnTo>
                    <a:lnTo>
                      <a:pt x="660" y="1566"/>
                    </a:lnTo>
                    <a:lnTo>
                      <a:pt x="654" y="1566"/>
                    </a:lnTo>
                    <a:lnTo>
                      <a:pt x="654" y="1572"/>
                    </a:lnTo>
                    <a:lnTo>
                      <a:pt x="654" y="1566"/>
                    </a:lnTo>
                    <a:lnTo>
                      <a:pt x="654" y="1572"/>
                    </a:lnTo>
                    <a:lnTo>
                      <a:pt x="648" y="1572"/>
                    </a:lnTo>
                    <a:lnTo>
                      <a:pt x="642" y="1572"/>
                    </a:lnTo>
                    <a:lnTo>
                      <a:pt x="636" y="1572"/>
                    </a:lnTo>
                    <a:lnTo>
                      <a:pt x="636" y="1578"/>
                    </a:lnTo>
                    <a:lnTo>
                      <a:pt x="630" y="1578"/>
                    </a:lnTo>
                    <a:lnTo>
                      <a:pt x="636" y="1578"/>
                    </a:lnTo>
                    <a:lnTo>
                      <a:pt x="636" y="1584"/>
                    </a:lnTo>
                    <a:lnTo>
                      <a:pt x="630" y="1584"/>
                    </a:lnTo>
                    <a:lnTo>
                      <a:pt x="636" y="1584"/>
                    </a:lnTo>
                    <a:lnTo>
                      <a:pt x="630" y="1584"/>
                    </a:lnTo>
                    <a:lnTo>
                      <a:pt x="630" y="1590"/>
                    </a:lnTo>
                    <a:lnTo>
                      <a:pt x="624" y="1590"/>
                    </a:lnTo>
                    <a:lnTo>
                      <a:pt x="618" y="1590"/>
                    </a:lnTo>
                    <a:lnTo>
                      <a:pt x="612" y="1590"/>
                    </a:lnTo>
                    <a:lnTo>
                      <a:pt x="612" y="1596"/>
                    </a:lnTo>
                    <a:lnTo>
                      <a:pt x="606" y="1596"/>
                    </a:lnTo>
                    <a:lnTo>
                      <a:pt x="600" y="1596"/>
                    </a:lnTo>
                    <a:lnTo>
                      <a:pt x="600" y="1590"/>
                    </a:lnTo>
                    <a:lnTo>
                      <a:pt x="594" y="1590"/>
                    </a:lnTo>
                    <a:lnTo>
                      <a:pt x="588" y="1590"/>
                    </a:lnTo>
                    <a:lnTo>
                      <a:pt x="582" y="1590"/>
                    </a:lnTo>
                    <a:lnTo>
                      <a:pt x="576" y="1590"/>
                    </a:lnTo>
                    <a:lnTo>
                      <a:pt x="570" y="1590"/>
                    </a:lnTo>
                    <a:lnTo>
                      <a:pt x="570" y="1596"/>
                    </a:lnTo>
                    <a:lnTo>
                      <a:pt x="564" y="1596"/>
                    </a:lnTo>
                    <a:lnTo>
                      <a:pt x="558" y="1596"/>
                    </a:lnTo>
                    <a:lnTo>
                      <a:pt x="558" y="1602"/>
                    </a:lnTo>
                    <a:lnTo>
                      <a:pt x="552" y="1602"/>
                    </a:lnTo>
                    <a:lnTo>
                      <a:pt x="546" y="1602"/>
                    </a:lnTo>
                    <a:lnTo>
                      <a:pt x="546" y="1596"/>
                    </a:lnTo>
                    <a:lnTo>
                      <a:pt x="540" y="1596"/>
                    </a:lnTo>
                    <a:lnTo>
                      <a:pt x="534" y="1596"/>
                    </a:lnTo>
                    <a:lnTo>
                      <a:pt x="528" y="1596"/>
                    </a:lnTo>
                    <a:lnTo>
                      <a:pt x="528" y="1590"/>
                    </a:lnTo>
                    <a:lnTo>
                      <a:pt x="522" y="1590"/>
                    </a:lnTo>
                    <a:lnTo>
                      <a:pt x="516" y="1590"/>
                    </a:lnTo>
                    <a:lnTo>
                      <a:pt x="510" y="1590"/>
                    </a:lnTo>
                    <a:lnTo>
                      <a:pt x="504" y="1590"/>
                    </a:lnTo>
                    <a:lnTo>
                      <a:pt x="498" y="1590"/>
                    </a:lnTo>
                    <a:lnTo>
                      <a:pt x="492" y="1590"/>
                    </a:lnTo>
                    <a:lnTo>
                      <a:pt x="492" y="1596"/>
                    </a:lnTo>
                    <a:lnTo>
                      <a:pt x="492" y="1602"/>
                    </a:lnTo>
                    <a:lnTo>
                      <a:pt x="486" y="1602"/>
                    </a:lnTo>
                    <a:lnTo>
                      <a:pt x="480" y="1602"/>
                    </a:lnTo>
                    <a:lnTo>
                      <a:pt x="474" y="1602"/>
                    </a:lnTo>
                    <a:lnTo>
                      <a:pt x="468" y="1602"/>
                    </a:lnTo>
                    <a:lnTo>
                      <a:pt x="462" y="1602"/>
                    </a:lnTo>
                    <a:lnTo>
                      <a:pt x="456" y="1602"/>
                    </a:lnTo>
                    <a:lnTo>
                      <a:pt x="450" y="1602"/>
                    </a:lnTo>
                    <a:lnTo>
                      <a:pt x="450" y="1608"/>
                    </a:lnTo>
                    <a:lnTo>
                      <a:pt x="444" y="1608"/>
                    </a:lnTo>
                    <a:lnTo>
                      <a:pt x="438" y="1608"/>
                    </a:lnTo>
                    <a:lnTo>
                      <a:pt x="438" y="1614"/>
                    </a:lnTo>
                    <a:lnTo>
                      <a:pt x="432" y="1614"/>
                    </a:lnTo>
                    <a:lnTo>
                      <a:pt x="432" y="1620"/>
                    </a:lnTo>
                    <a:lnTo>
                      <a:pt x="426" y="1620"/>
                    </a:lnTo>
                    <a:lnTo>
                      <a:pt x="420" y="1620"/>
                    </a:lnTo>
                    <a:lnTo>
                      <a:pt x="420" y="1626"/>
                    </a:lnTo>
                    <a:lnTo>
                      <a:pt x="414" y="1626"/>
                    </a:lnTo>
                    <a:lnTo>
                      <a:pt x="408" y="1626"/>
                    </a:lnTo>
                    <a:lnTo>
                      <a:pt x="408" y="1632"/>
                    </a:lnTo>
                    <a:lnTo>
                      <a:pt x="402" y="1632"/>
                    </a:lnTo>
                    <a:lnTo>
                      <a:pt x="396" y="1632"/>
                    </a:lnTo>
                    <a:lnTo>
                      <a:pt x="396" y="1638"/>
                    </a:lnTo>
                    <a:lnTo>
                      <a:pt x="390" y="1638"/>
                    </a:lnTo>
                    <a:lnTo>
                      <a:pt x="384" y="1644"/>
                    </a:lnTo>
                    <a:lnTo>
                      <a:pt x="384" y="1650"/>
                    </a:lnTo>
                    <a:lnTo>
                      <a:pt x="378" y="1650"/>
                    </a:lnTo>
                    <a:lnTo>
                      <a:pt x="372" y="1650"/>
                    </a:lnTo>
                    <a:lnTo>
                      <a:pt x="366" y="1650"/>
                    </a:lnTo>
                    <a:lnTo>
                      <a:pt x="366" y="1644"/>
                    </a:lnTo>
                    <a:lnTo>
                      <a:pt x="360" y="1644"/>
                    </a:lnTo>
                    <a:lnTo>
                      <a:pt x="354" y="1644"/>
                    </a:lnTo>
                    <a:lnTo>
                      <a:pt x="348" y="1644"/>
                    </a:lnTo>
                    <a:lnTo>
                      <a:pt x="342" y="1644"/>
                    </a:lnTo>
                    <a:lnTo>
                      <a:pt x="336" y="1644"/>
                    </a:lnTo>
                    <a:lnTo>
                      <a:pt x="330" y="1644"/>
                    </a:lnTo>
                    <a:lnTo>
                      <a:pt x="324" y="1644"/>
                    </a:lnTo>
                    <a:lnTo>
                      <a:pt x="324" y="1638"/>
                    </a:lnTo>
                    <a:lnTo>
                      <a:pt x="318" y="1638"/>
                    </a:lnTo>
                    <a:lnTo>
                      <a:pt x="318" y="1632"/>
                    </a:lnTo>
                    <a:lnTo>
                      <a:pt x="312" y="1632"/>
                    </a:lnTo>
                    <a:lnTo>
                      <a:pt x="306" y="1632"/>
                    </a:lnTo>
                    <a:lnTo>
                      <a:pt x="306" y="1626"/>
                    </a:lnTo>
                    <a:lnTo>
                      <a:pt x="300" y="1626"/>
                    </a:lnTo>
                    <a:lnTo>
                      <a:pt x="300" y="1620"/>
                    </a:lnTo>
                    <a:lnTo>
                      <a:pt x="294" y="1620"/>
                    </a:lnTo>
                    <a:lnTo>
                      <a:pt x="294" y="1626"/>
                    </a:lnTo>
                    <a:lnTo>
                      <a:pt x="288" y="1626"/>
                    </a:lnTo>
                    <a:lnTo>
                      <a:pt x="282" y="1626"/>
                    </a:lnTo>
                    <a:lnTo>
                      <a:pt x="288" y="1626"/>
                    </a:lnTo>
                    <a:lnTo>
                      <a:pt x="288" y="1620"/>
                    </a:lnTo>
                    <a:lnTo>
                      <a:pt x="288" y="1626"/>
                    </a:lnTo>
                    <a:lnTo>
                      <a:pt x="288" y="1620"/>
                    </a:lnTo>
                    <a:lnTo>
                      <a:pt x="294" y="1620"/>
                    </a:lnTo>
                    <a:lnTo>
                      <a:pt x="288" y="1620"/>
                    </a:lnTo>
                    <a:lnTo>
                      <a:pt x="294" y="1620"/>
                    </a:lnTo>
                    <a:lnTo>
                      <a:pt x="294" y="1614"/>
                    </a:lnTo>
                    <a:lnTo>
                      <a:pt x="294" y="1608"/>
                    </a:lnTo>
                    <a:lnTo>
                      <a:pt x="294" y="1602"/>
                    </a:lnTo>
                    <a:lnTo>
                      <a:pt x="288" y="1602"/>
                    </a:lnTo>
                    <a:lnTo>
                      <a:pt x="288" y="1596"/>
                    </a:lnTo>
                    <a:lnTo>
                      <a:pt x="282" y="1596"/>
                    </a:lnTo>
                    <a:lnTo>
                      <a:pt x="276" y="1596"/>
                    </a:lnTo>
                    <a:lnTo>
                      <a:pt x="276" y="1602"/>
                    </a:lnTo>
                    <a:lnTo>
                      <a:pt x="270" y="1602"/>
                    </a:lnTo>
                    <a:lnTo>
                      <a:pt x="270" y="1596"/>
                    </a:lnTo>
                    <a:lnTo>
                      <a:pt x="264" y="1596"/>
                    </a:lnTo>
                    <a:lnTo>
                      <a:pt x="258" y="1596"/>
                    </a:lnTo>
                    <a:lnTo>
                      <a:pt x="264" y="1596"/>
                    </a:lnTo>
                    <a:lnTo>
                      <a:pt x="258" y="1596"/>
                    </a:lnTo>
                    <a:lnTo>
                      <a:pt x="264" y="1596"/>
                    </a:lnTo>
                    <a:lnTo>
                      <a:pt x="258" y="1596"/>
                    </a:lnTo>
                    <a:lnTo>
                      <a:pt x="258" y="1590"/>
                    </a:lnTo>
                    <a:lnTo>
                      <a:pt x="252" y="1590"/>
                    </a:lnTo>
                    <a:lnTo>
                      <a:pt x="246" y="1590"/>
                    </a:lnTo>
                    <a:lnTo>
                      <a:pt x="240" y="1590"/>
                    </a:lnTo>
                    <a:lnTo>
                      <a:pt x="234" y="1590"/>
                    </a:lnTo>
                    <a:lnTo>
                      <a:pt x="228" y="1590"/>
                    </a:lnTo>
                    <a:lnTo>
                      <a:pt x="228" y="1596"/>
                    </a:lnTo>
                    <a:lnTo>
                      <a:pt x="228" y="1590"/>
                    </a:lnTo>
                    <a:lnTo>
                      <a:pt x="222" y="1590"/>
                    </a:lnTo>
                    <a:lnTo>
                      <a:pt x="222" y="1596"/>
                    </a:lnTo>
                    <a:lnTo>
                      <a:pt x="222" y="1590"/>
                    </a:lnTo>
                    <a:lnTo>
                      <a:pt x="222" y="1584"/>
                    </a:lnTo>
                    <a:lnTo>
                      <a:pt x="222" y="1578"/>
                    </a:lnTo>
                    <a:lnTo>
                      <a:pt x="228" y="1578"/>
                    </a:lnTo>
                    <a:lnTo>
                      <a:pt x="228" y="1572"/>
                    </a:lnTo>
                    <a:lnTo>
                      <a:pt x="222" y="1572"/>
                    </a:lnTo>
                    <a:lnTo>
                      <a:pt x="222" y="1566"/>
                    </a:lnTo>
                    <a:lnTo>
                      <a:pt x="228" y="1566"/>
                    </a:lnTo>
                    <a:lnTo>
                      <a:pt x="228" y="1560"/>
                    </a:lnTo>
                    <a:lnTo>
                      <a:pt x="222" y="1560"/>
                    </a:lnTo>
                    <a:lnTo>
                      <a:pt x="222" y="1554"/>
                    </a:lnTo>
                    <a:lnTo>
                      <a:pt x="216" y="1554"/>
                    </a:lnTo>
                    <a:lnTo>
                      <a:pt x="210" y="1554"/>
                    </a:lnTo>
                    <a:lnTo>
                      <a:pt x="204" y="1554"/>
                    </a:lnTo>
                    <a:lnTo>
                      <a:pt x="198" y="1554"/>
                    </a:lnTo>
                    <a:lnTo>
                      <a:pt x="192" y="1554"/>
                    </a:lnTo>
                    <a:lnTo>
                      <a:pt x="186" y="1554"/>
                    </a:lnTo>
                    <a:lnTo>
                      <a:pt x="180" y="1554"/>
                    </a:lnTo>
                    <a:lnTo>
                      <a:pt x="174" y="1554"/>
                    </a:lnTo>
                    <a:lnTo>
                      <a:pt x="174" y="1560"/>
                    </a:lnTo>
                    <a:lnTo>
                      <a:pt x="168" y="1560"/>
                    </a:lnTo>
                    <a:lnTo>
                      <a:pt x="168" y="1566"/>
                    </a:lnTo>
                    <a:lnTo>
                      <a:pt x="174" y="1566"/>
                    </a:lnTo>
                    <a:lnTo>
                      <a:pt x="174" y="1572"/>
                    </a:lnTo>
                    <a:lnTo>
                      <a:pt x="174" y="1578"/>
                    </a:lnTo>
                    <a:lnTo>
                      <a:pt x="174" y="1584"/>
                    </a:lnTo>
                    <a:lnTo>
                      <a:pt x="174" y="1590"/>
                    </a:lnTo>
                    <a:lnTo>
                      <a:pt x="180" y="1590"/>
                    </a:lnTo>
                    <a:lnTo>
                      <a:pt x="174" y="1590"/>
                    </a:lnTo>
                    <a:lnTo>
                      <a:pt x="174" y="1584"/>
                    </a:lnTo>
                    <a:lnTo>
                      <a:pt x="168" y="1584"/>
                    </a:lnTo>
                    <a:lnTo>
                      <a:pt x="162" y="1584"/>
                    </a:lnTo>
                    <a:lnTo>
                      <a:pt x="168" y="1584"/>
                    </a:lnTo>
                    <a:lnTo>
                      <a:pt x="162" y="1584"/>
                    </a:lnTo>
                    <a:lnTo>
                      <a:pt x="162" y="1578"/>
                    </a:lnTo>
                    <a:lnTo>
                      <a:pt x="162" y="1572"/>
                    </a:lnTo>
                    <a:lnTo>
                      <a:pt x="162" y="1566"/>
                    </a:lnTo>
                    <a:lnTo>
                      <a:pt x="156" y="1566"/>
                    </a:lnTo>
                    <a:lnTo>
                      <a:pt x="156" y="1560"/>
                    </a:lnTo>
                    <a:lnTo>
                      <a:pt x="156" y="1554"/>
                    </a:lnTo>
                    <a:lnTo>
                      <a:pt x="162" y="1554"/>
                    </a:lnTo>
                    <a:lnTo>
                      <a:pt x="162" y="1548"/>
                    </a:lnTo>
                    <a:lnTo>
                      <a:pt x="156" y="1548"/>
                    </a:lnTo>
                    <a:lnTo>
                      <a:pt x="150" y="1548"/>
                    </a:lnTo>
                    <a:lnTo>
                      <a:pt x="156" y="1548"/>
                    </a:lnTo>
                    <a:lnTo>
                      <a:pt x="150" y="1548"/>
                    </a:lnTo>
                    <a:lnTo>
                      <a:pt x="156" y="1548"/>
                    </a:lnTo>
                    <a:lnTo>
                      <a:pt x="156" y="1542"/>
                    </a:lnTo>
                    <a:lnTo>
                      <a:pt x="162" y="1542"/>
                    </a:lnTo>
                    <a:lnTo>
                      <a:pt x="162" y="1536"/>
                    </a:lnTo>
                    <a:lnTo>
                      <a:pt x="162" y="1542"/>
                    </a:lnTo>
                    <a:lnTo>
                      <a:pt x="162" y="1536"/>
                    </a:lnTo>
                    <a:lnTo>
                      <a:pt x="162" y="1530"/>
                    </a:lnTo>
                    <a:lnTo>
                      <a:pt x="168" y="1530"/>
                    </a:lnTo>
                    <a:lnTo>
                      <a:pt x="174" y="1530"/>
                    </a:lnTo>
                    <a:lnTo>
                      <a:pt x="168" y="1530"/>
                    </a:lnTo>
                    <a:lnTo>
                      <a:pt x="174" y="1530"/>
                    </a:lnTo>
                    <a:lnTo>
                      <a:pt x="174" y="1524"/>
                    </a:lnTo>
                    <a:lnTo>
                      <a:pt x="174" y="1518"/>
                    </a:lnTo>
                    <a:lnTo>
                      <a:pt x="174" y="1512"/>
                    </a:lnTo>
                    <a:lnTo>
                      <a:pt x="168" y="1512"/>
                    </a:lnTo>
                    <a:lnTo>
                      <a:pt x="168" y="1506"/>
                    </a:lnTo>
                    <a:lnTo>
                      <a:pt x="168" y="1500"/>
                    </a:lnTo>
                    <a:lnTo>
                      <a:pt x="168" y="1494"/>
                    </a:lnTo>
                    <a:lnTo>
                      <a:pt x="162" y="1494"/>
                    </a:lnTo>
                    <a:lnTo>
                      <a:pt x="162" y="1488"/>
                    </a:lnTo>
                    <a:lnTo>
                      <a:pt x="156" y="1488"/>
                    </a:lnTo>
                    <a:lnTo>
                      <a:pt x="162" y="1488"/>
                    </a:lnTo>
                    <a:lnTo>
                      <a:pt x="156" y="1488"/>
                    </a:lnTo>
                    <a:lnTo>
                      <a:pt x="156" y="1482"/>
                    </a:lnTo>
                    <a:lnTo>
                      <a:pt x="150" y="1482"/>
                    </a:lnTo>
                    <a:lnTo>
                      <a:pt x="156" y="1482"/>
                    </a:lnTo>
                    <a:lnTo>
                      <a:pt x="150" y="1482"/>
                    </a:lnTo>
                    <a:lnTo>
                      <a:pt x="156" y="1482"/>
                    </a:lnTo>
                    <a:lnTo>
                      <a:pt x="156" y="1476"/>
                    </a:lnTo>
                    <a:lnTo>
                      <a:pt x="150" y="1476"/>
                    </a:lnTo>
                    <a:lnTo>
                      <a:pt x="156" y="1476"/>
                    </a:lnTo>
                    <a:lnTo>
                      <a:pt x="150" y="1476"/>
                    </a:lnTo>
                    <a:lnTo>
                      <a:pt x="150" y="1470"/>
                    </a:lnTo>
                    <a:lnTo>
                      <a:pt x="150" y="1464"/>
                    </a:lnTo>
                    <a:lnTo>
                      <a:pt x="144" y="1464"/>
                    </a:lnTo>
                    <a:lnTo>
                      <a:pt x="138" y="1464"/>
                    </a:lnTo>
                    <a:lnTo>
                      <a:pt x="138" y="1458"/>
                    </a:lnTo>
                    <a:lnTo>
                      <a:pt x="132" y="1458"/>
                    </a:lnTo>
                    <a:lnTo>
                      <a:pt x="132" y="1452"/>
                    </a:lnTo>
                    <a:lnTo>
                      <a:pt x="132" y="1446"/>
                    </a:lnTo>
                    <a:lnTo>
                      <a:pt x="126" y="1446"/>
                    </a:lnTo>
                    <a:lnTo>
                      <a:pt x="126" y="1440"/>
                    </a:lnTo>
                    <a:lnTo>
                      <a:pt x="120" y="1440"/>
                    </a:lnTo>
                    <a:lnTo>
                      <a:pt x="120" y="1434"/>
                    </a:lnTo>
                    <a:lnTo>
                      <a:pt x="114" y="1434"/>
                    </a:lnTo>
                    <a:lnTo>
                      <a:pt x="114" y="1428"/>
                    </a:lnTo>
                    <a:lnTo>
                      <a:pt x="108" y="1428"/>
                    </a:lnTo>
                    <a:lnTo>
                      <a:pt x="108" y="1422"/>
                    </a:lnTo>
                    <a:lnTo>
                      <a:pt x="108" y="1416"/>
                    </a:lnTo>
                    <a:lnTo>
                      <a:pt x="114" y="1416"/>
                    </a:lnTo>
                    <a:lnTo>
                      <a:pt x="114" y="1422"/>
                    </a:lnTo>
                    <a:lnTo>
                      <a:pt x="108" y="1422"/>
                    </a:lnTo>
                    <a:lnTo>
                      <a:pt x="114" y="1422"/>
                    </a:lnTo>
                    <a:lnTo>
                      <a:pt x="114" y="1428"/>
                    </a:lnTo>
                    <a:lnTo>
                      <a:pt x="120" y="1428"/>
                    </a:lnTo>
                    <a:lnTo>
                      <a:pt x="120" y="1434"/>
                    </a:lnTo>
                    <a:lnTo>
                      <a:pt x="126" y="1434"/>
                    </a:lnTo>
                    <a:lnTo>
                      <a:pt x="120" y="1434"/>
                    </a:lnTo>
                    <a:lnTo>
                      <a:pt x="120" y="1428"/>
                    </a:lnTo>
                    <a:lnTo>
                      <a:pt x="126" y="1428"/>
                    </a:lnTo>
                    <a:lnTo>
                      <a:pt x="126" y="1434"/>
                    </a:lnTo>
                    <a:lnTo>
                      <a:pt x="126" y="1428"/>
                    </a:lnTo>
                    <a:lnTo>
                      <a:pt x="120" y="1428"/>
                    </a:lnTo>
                    <a:lnTo>
                      <a:pt x="120" y="1422"/>
                    </a:lnTo>
                    <a:lnTo>
                      <a:pt x="114" y="1422"/>
                    </a:lnTo>
                    <a:lnTo>
                      <a:pt x="114" y="1416"/>
                    </a:lnTo>
                    <a:lnTo>
                      <a:pt x="120" y="1416"/>
                    </a:lnTo>
                    <a:lnTo>
                      <a:pt x="114" y="1416"/>
                    </a:lnTo>
                    <a:lnTo>
                      <a:pt x="114" y="1410"/>
                    </a:lnTo>
                    <a:lnTo>
                      <a:pt x="108" y="1410"/>
                    </a:lnTo>
                    <a:lnTo>
                      <a:pt x="102" y="1410"/>
                    </a:lnTo>
                    <a:lnTo>
                      <a:pt x="108" y="1410"/>
                    </a:lnTo>
                    <a:lnTo>
                      <a:pt x="108" y="1416"/>
                    </a:lnTo>
                    <a:lnTo>
                      <a:pt x="108" y="1410"/>
                    </a:lnTo>
                    <a:lnTo>
                      <a:pt x="102" y="1410"/>
                    </a:lnTo>
                    <a:lnTo>
                      <a:pt x="102" y="1416"/>
                    </a:lnTo>
                    <a:lnTo>
                      <a:pt x="96" y="1416"/>
                    </a:lnTo>
                    <a:lnTo>
                      <a:pt x="96" y="1410"/>
                    </a:lnTo>
                    <a:lnTo>
                      <a:pt x="96" y="1404"/>
                    </a:lnTo>
                    <a:lnTo>
                      <a:pt x="96" y="1398"/>
                    </a:lnTo>
                    <a:lnTo>
                      <a:pt x="90" y="1398"/>
                    </a:lnTo>
                    <a:lnTo>
                      <a:pt x="96" y="1398"/>
                    </a:lnTo>
                    <a:lnTo>
                      <a:pt x="96" y="1392"/>
                    </a:lnTo>
                    <a:lnTo>
                      <a:pt x="96" y="1386"/>
                    </a:lnTo>
                    <a:lnTo>
                      <a:pt x="90" y="1386"/>
                    </a:lnTo>
                    <a:lnTo>
                      <a:pt x="96" y="1386"/>
                    </a:lnTo>
                    <a:lnTo>
                      <a:pt x="90" y="1386"/>
                    </a:lnTo>
                    <a:lnTo>
                      <a:pt x="96" y="1386"/>
                    </a:lnTo>
                    <a:lnTo>
                      <a:pt x="96" y="1380"/>
                    </a:lnTo>
                    <a:lnTo>
                      <a:pt x="102" y="1380"/>
                    </a:lnTo>
                    <a:lnTo>
                      <a:pt x="96" y="1374"/>
                    </a:lnTo>
                    <a:lnTo>
                      <a:pt x="102" y="1374"/>
                    </a:lnTo>
                    <a:lnTo>
                      <a:pt x="102" y="1368"/>
                    </a:lnTo>
                    <a:lnTo>
                      <a:pt x="102" y="1374"/>
                    </a:lnTo>
                    <a:lnTo>
                      <a:pt x="102" y="1368"/>
                    </a:lnTo>
                    <a:lnTo>
                      <a:pt x="102" y="1374"/>
                    </a:lnTo>
                    <a:lnTo>
                      <a:pt x="108" y="1374"/>
                    </a:lnTo>
                    <a:lnTo>
                      <a:pt x="108" y="1368"/>
                    </a:lnTo>
                    <a:lnTo>
                      <a:pt x="108" y="1374"/>
                    </a:lnTo>
                    <a:lnTo>
                      <a:pt x="114" y="1374"/>
                    </a:lnTo>
                    <a:lnTo>
                      <a:pt x="114" y="1380"/>
                    </a:lnTo>
                    <a:lnTo>
                      <a:pt x="120" y="1380"/>
                    </a:lnTo>
                    <a:lnTo>
                      <a:pt x="126" y="1380"/>
                    </a:lnTo>
                    <a:lnTo>
                      <a:pt x="132" y="1380"/>
                    </a:lnTo>
                    <a:lnTo>
                      <a:pt x="132" y="1374"/>
                    </a:lnTo>
                    <a:lnTo>
                      <a:pt x="138" y="1374"/>
                    </a:lnTo>
                    <a:lnTo>
                      <a:pt x="138" y="1368"/>
                    </a:lnTo>
                    <a:lnTo>
                      <a:pt x="144" y="1368"/>
                    </a:lnTo>
                    <a:lnTo>
                      <a:pt x="144" y="1362"/>
                    </a:lnTo>
                    <a:lnTo>
                      <a:pt x="150" y="1362"/>
                    </a:lnTo>
                    <a:lnTo>
                      <a:pt x="150" y="1356"/>
                    </a:lnTo>
                    <a:lnTo>
                      <a:pt x="150" y="1350"/>
                    </a:lnTo>
                    <a:lnTo>
                      <a:pt x="156" y="1350"/>
                    </a:lnTo>
                    <a:lnTo>
                      <a:pt x="156" y="1344"/>
                    </a:lnTo>
                    <a:lnTo>
                      <a:pt x="156" y="1338"/>
                    </a:lnTo>
                    <a:lnTo>
                      <a:pt x="156" y="1332"/>
                    </a:lnTo>
                    <a:lnTo>
                      <a:pt x="156" y="1326"/>
                    </a:lnTo>
                    <a:lnTo>
                      <a:pt x="156" y="1320"/>
                    </a:lnTo>
                    <a:lnTo>
                      <a:pt x="156" y="1314"/>
                    </a:lnTo>
                    <a:lnTo>
                      <a:pt x="156" y="1308"/>
                    </a:lnTo>
                    <a:lnTo>
                      <a:pt x="156" y="1302"/>
                    </a:lnTo>
                    <a:lnTo>
                      <a:pt x="156" y="1296"/>
                    </a:lnTo>
                    <a:lnTo>
                      <a:pt x="150" y="1296"/>
                    </a:lnTo>
                    <a:lnTo>
                      <a:pt x="156" y="1296"/>
                    </a:lnTo>
                    <a:lnTo>
                      <a:pt x="150" y="1296"/>
                    </a:lnTo>
                    <a:lnTo>
                      <a:pt x="156" y="1296"/>
                    </a:lnTo>
                    <a:lnTo>
                      <a:pt x="150" y="1296"/>
                    </a:lnTo>
                    <a:lnTo>
                      <a:pt x="150" y="1290"/>
                    </a:lnTo>
                    <a:lnTo>
                      <a:pt x="150" y="1284"/>
                    </a:lnTo>
                    <a:lnTo>
                      <a:pt x="156" y="1284"/>
                    </a:lnTo>
                    <a:lnTo>
                      <a:pt x="150" y="1284"/>
                    </a:lnTo>
                    <a:lnTo>
                      <a:pt x="150" y="1278"/>
                    </a:lnTo>
                    <a:lnTo>
                      <a:pt x="150" y="1272"/>
                    </a:lnTo>
                    <a:lnTo>
                      <a:pt x="150" y="1266"/>
                    </a:lnTo>
                    <a:lnTo>
                      <a:pt x="144" y="1266"/>
                    </a:lnTo>
                    <a:lnTo>
                      <a:pt x="150" y="1266"/>
                    </a:lnTo>
                    <a:lnTo>
                      <a:pt x="150" y="1260"/>
                    </a:lnTo>
                    <a:lnTo>
                      <a:pt x="144" y="1260"/>
                    </a:lnTo>
                    <a:lnTo>
                      <a:pt x="144" y="1254"/>
                    </a:lnTo>
                    <a:lnTo>
                      <a:pt x="144" y="1248"/>
                    </a:lnTo>
                    <a:lnTo>
                      <a:pt x="144" y="1242"/>
                    </a:lnTo>
                    <a:lnTo>
                      <a:pt x="138" y="1242"/>
                    </a:lnTo>
                    <a:lnTo>
                      <a:pt x="138" y="1236"/>
                    </a:lnTo>
                    <a:lnTo>
                      <a:pt x="138" y="1230"/>
                    </a:lnTo>
                    <a:lnTo>
                      <a:pt x="132" y="1230"/>
                    </a:lnTo>
                    <a:lnTo>
                      <a:pt x="132" y="1224"/>
                    </a:lnTo>
                    <a:lnTo>
                      <a:pt x="126" y="1224"/>
                    </a:lnTo>
                    <a:lnTo>
                      <a:pt x="126" y="1218"/>
                    </a:lnTo>
                    <a:lnTo>
                      <a:pt x="120" y="1212"/>
                    </a:lnTo>
                    <a:lnTo>
                      <a:pt x="114" y="1212"/>
                    </a:lnTo>
                    <a:lnTo>
                      <a:pt x="114" y="1206"/>
                    </a:lnTo>
                    <a:lnTo>
                      <a:pt x="114" y="1200"/>
                    </a:lnTo>
                    <a:lnTo>
                      <a:pt x="108" y="1200"/>
                    </a:lnTo>
                    <a:lnTo>
                      <a:pt x="108" y="1194"/>
                    </a:lnTo>
                    <a:lnTo>
                      <a:pt x="102" y="1194"/>
                    </a:lnTo>
                    <a:lnTo>
                      <a:pt x="102" y="1188"/>
                    </a:lnTo>
                    <a:lnTo>
                      <a:pt x="96" y="1188"/>
                    </a:lnTo>
                    <a:lnTo>
                      <a:pt x="96" y="1182"/>
                    </a:lnTo>
                    <a:lnTo>
                      <a:pt x="96" y="1176"/>
                    </a:lnTo>
                    <a:lnTo>
                      <a:pt x="90" y="1176"/>
                    </a:lnTo>
                    <a:lnTo>
                      <a:pt x="90" y="1170"/>
                    </a:lnTo>
                    <a:lnTo>
                      <a:pt x="84" y="1170"/>
                    </a:lnTo>
                    <a:lnTo>
                      <a:pt x="84" y="1164"/>
                    </a:lnTo>
                    <a:lnTo>
                      <a:pt x="78" y="1164"/>
                    </a:lnTo>
                    <a:lnTo>
                      <a:pt x="78" y="1158"/>
                    </a:lnTo>
                    <a:lnTo>
                      <a:pt x="78" y="1152"/>
                    </a:lnTo>
                    <a:lnTo>
                      <a:pt x="72" y="1152"/>
                    </a:lnTo>
                    <a:lnTo>
                      <a:pt x="72" y="1146"/>
                    </a:lnTo>
                    <a:lnTo>
                      <a:pt x="72" y="1140"/>
                    </a:lnTo>
                    <a:lnTo>
                      <a:pt x="66" y="1140"/>
                    </a:lnTo>
                    <a:lnTo>
                      <a:pt x="66" y="1134"/>
                    </a:lnTo>
                    <a:lnTo>
                      <a:pt x="60" y="1134"/>
                    </a:lnTo>
                    <a:lnTo>
                      <a:pt x="60" y="1128"/>
                    </a:lnTo>
                    <a:lnTo>
                      <a:pt x="54" y="1128"/>
                    </a:lnTo>
                    <a:lnTo>
                      <a:pt x="54" y="1122"/>
                    </a:lnTo>
                    <a:lnTo>
                      <a:pt x="54" y="1116"/>
                    </a:lnTo>
                    <a:lnTo>
                      <a:pt x="48" y="1116"/>
                    </a:lnTo>
                    <a:lnTo>
                      <a:pt x="48" y="1110"/>
                    </a:lnTo>
                    <a:lnTo>
                      <a:pt x="48" y="1104"/>
                    </a:lnTo>
                    <a:lnTo>
                      <a:pt x="42" y="1104"/>
                    </a:lnTo>
                    <a:lnTo>
                      <a:pt x="42" y="1098"/>
                    </a:lnTo>
                    <a:lnTo>
                      <a:pt x="42" y="1092"/>
                    </a:lnTo>
                    <a:lnTo>
                      <a:pt x="36" y="1092"/>
                    </a:lnTo>
                    <a:lnTo>
                      <a:pt x="36" y="1086"/>
                    </a:lnTo>
                    <a:lnTo>
                      <a:pt x="30" y="1086"/>
                    </a:lnTo>
                    <a:lnTo>
                      <a:pt x="36" y="1086"/>
                    </a:lnTo>
                    <a:lnTo>
                      <a:pt x="36" y="1080"/>
                    </a:lnTo>
                    <a:lnTo>
                      <a:pt x="30" y="1080"/>
                    </a:lnTo>
                    <a:lnTo>
                      <a:pt x="30" y="1074"/>
                    </a:lnTo>
                    <a:lnTo>
                      <a:pt x="24" y="1074"/>
                    </a:lnTo>
                    <a:lnTo>
                      <a:pt x="30" y="1074"/>
                    </a:lnTo>
                    <a:lnTo>
                      <a:pt x="24" y="1074"/>
                    </a:lnTo>
                    <a:lnTo>
                      <a:pt x="24" y="1068"/>
                    </a:lnTo>
                    <a:lnTo>
                      <a:pt x="24" y="1062"/>
                    </a:lnTo>
                    <a:lnTo>
                      <a:pt x="18" y="1062"/>
                    </a:lnTo>
                    <a:lnTo>
                      <a:pt x="18" y="1056"/>
                    </a:lnTo>
                    <a:lnTo>
                      <a:pt x="12" y="1056"/>
                    </a:lnTo>
                    <a:lnTo>
                      <a:pt x="12" y="1050"/>
                    </a:lnTo>
                    <a:lnTo>
                      <a:pt x="12" y="1044"/>
                    </a:lnTo>
                    <a:lnTo>
                      <a:pt x="12" y="1038"/>
                    </a:lnTo>
                    <a:lnTo>
                      <a:pt x="12" y="1032"/>
                    </a:lnTo>
                    <a:lnTo>
                      <a:pt x="6" y="1032"/>
                    </a:lnTo>
                    <a:lnTo>
                      <a:pt x="6" y="1026"/>
                    </a:lnTo>
                    <a:lnTo>
                      <a:pt x="6" y="1020"/>
                    </a:lnTo>
                    <a:lnTo>
                      <a:pt x="6" y="1014"/>
                    </a:lnTo>
                    <a:lnTo>
                      <a:pt x="6" y="1008"/>
                    </a:lnTo>
                    <a:lnTo>
                      <a:pt x="0" y="1008"/>
                    </a:lnTo>
                  </a:path>
                </a:pathLst>
              </a:custGeom>
              <a:noFill/>
              <a:ln w="9525">
                <a:solidFill>
                  <a:srgbClr val="FF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" name="Freeform 11"/>
              <p:cNvSpPr>
                <a:spLocks noChangeAspect="1"/>
              </p:cNvSpPr>
              <p:nvPr/>
            </p:nvSpPr>
            <p:spPr bwMode="auto">
              <a:xfrm>
                <a:off x="879" y="1743"/>
                <a:ext cx="1974" cy="1050"/>
              </a:xfrm>
              <a:custGeom>
                <a:avLst/>
                <a:gdLst/>
                <a:ahLst/>
                <a:cxnLst>
                  <a:cxn ang="0">
                    <a:pos x="72" y="996"/>
                  </a:cxn>
                  <a:cxn ang="0">
                    <a:pos x="48" y="948"/>
                  </a:cxn>
                  <a:cxn ang="0">
                    <a:pos x="18" y="900"/>
                  </a:cxn>
                  <a:cxn ang="0">
                    <a:pos x="0" y="864"/>
                  </a:cxn>
                  <a:cxn ang="0">
                    <a:pos x="42" y="834"/>
                  </a:cxn>
                  <a:cxn ang="0">
                    <a:pos x="48" y="804"/>
                  </a:cxn>
                  <a:cxn ang="0">
                    <a:pos x="84" y="798"/>
                  </a:cxn>
                  <a:cxn ang="0">
                    <a:pos x="120" y="834"/>
                  </a:cxn>
                  <a:cxn ang="0">
                    <a:pos x="120" y="876"/>
                  </a:cxn>
                  <a:cxn ang="0">
                    <a:pos x="162" y="888"/>
                  </a:cxn>
                  <a:cxn ang="0">
                    <a:pos x="204" y="900"/>
                  </a:cxn>
                  <a:cxn ang="0">
                    <a:pos x="264" y="906"/>
                  </a:cxn>
                  <a:cxn ang="0">
                    <a:pos x="312" y="900"/>
                  </a:cxn>
                  <a:cxn ang="0">
                    <a:pos x="372" y="906"/>
                  </a:cxn>
                  <a:cxn ang="0">
                    <a:pos x="402" y="870"/>
                  </a:cxn>
                  <a:cxn ang="0">
                    <a:pos x="444" y="846"/>
                  </a:cxn>
                  <a:cxn ang="0">
                    <a:pos x="468" y="552"/>
                  </a:cxn>
                  <a:cxn ang="0">
                    <a:pos x="486" y="372"/>
                  </a:cxn>
                  <a:cxn ang="0">
                    <a:pos x="522" y="402"/>
                  </a:cxn>
                  <a:cxn ang="0">
                    <a:pos x="540" y="426"/>
                  </a:cxn>
                  <a:cxn ang="0">
                    <a:pos x="552" y="444"/>
                  </a:cxn>
                  <a:cxn ang="0">
                    <a:pos x="564" y="486"/>
                  </a:cxn>
                  <a:cxn ang="0">
                    <a:pos x="582" y="510"/>
                  </a:cxn>
                  <a:cxn ang="0">
                    <a:pos x="576" y="546"/>
                  </a:cxn>
                  <a:cxn ang="0">
                    <a:pos x="552" y="588"/>
                  </a:cxn>
                  <a:cxn ang="0">
                    <a:pos x="570" y="636"/>
                  </a:cxn>
                  <a:cxn ang="0">
                    <a:pos x="624" y="636"/>
                  </a:cxn>
                  <a:cxn ang="0">
                    <a:pos x="684" y="630"/>
                  </a:cxn>
                  <a:cxn ang="0">
                    <a:pos x="714" y="606"/>
                  </a:cxn>
                  <a:cxn ang="0">
                    <a:pos x="762" y="576"/>
                  </a:cxn>
                  <a:cxn ang="0">
                    <a:pos x="786" y="558"/>
                  </a:cxn>
                  <a:cxn ang="0">
                    <a:pos x="816" y="534"/>
                  </a:cxn>
                  <a:cxn ang="0">
                    <a:pos x="828" y="504"/>
                  </a:cxn>
                  <a:cxn ang="0">
                    <a:pos x="846" y="468"/>
                  </a:cxn>
                  <a:cxn ang="0">
                    <a:pos x="870" y="426"/>
                  </a:cxn>
                  <a:cxn ang="0">
                    <a:pos x="912" y="426"/>
                  </a:cxn>
                  <a:cxn ang="0">
                    <a:pos x="954" y="438"/>
                  </a:cxn>
                  <a:cxn ang="0">
                    <a:pos x="978" y="456"/>
                  </a:cxn>
                  <a:cxn ang="0">
                    <a:pos x="1020" y="468"/>
                  </a:cxn>
                  <a:cxn ang="0">
                    <a:pos x="1062" y="480"/>
                  </a:cxn>
                  <a:cxn ang="0">
                    <a:pos x="1104" y="492"/>
                  </a:cxn>
                  <a:cxn ang="0">
                    <a:pos x="1152" y="486"/>
                  </a:cxn>
                  <a:cxn ang="0">
                    <a:pos x="1206" y="474"/>
                  </a:cxn>
                  <a:cxn ang="0">
                    <a:pos x="1248" y="372"/>
                  </a:cxn>
                  <a:cxn ang="0">
                    <a:pos x="1290" y="342"/>
                  </a:cxn>
                  <a:cxn ang="0">
                    <a:pos x="1350" y="306"/>
                  </a:cxn>
                  <a:cxn ang="0">
                    <a:pos x="1386" y="276"/>
                  </a:cxn>
                  <a:cxn ang="0">
                    <a:pos x="1392" y="228"/>
                  </a:cxn>
                  <a:cxn ang="0">
                    <a:pos x="1422" y="192"/>
                  </a:cxn>
                  <a:cxn ang="0">
                    <a:pos x="1428" y="180"/>
                  </a:cxn>
                  <a:cxn ang="0">
                    <a:pos x="1452" y="174"/>
                  </a:cxn>
                  <a:cxn ang="0">
                    <a:pos x="1482" y="150"/>
                  </a:cxn>
                  <a:cxn ang="0">
                    <a:pos x="1506" y="132"/>
                  </a:cxn>
                  <a:cxn ang="0">
                    <a:pos x="1548" y="96"/>
                  </a:cxn>
                  <a:cxn ang="0">
                    <a:pos x="1590" y="60"/>
                  </a:cxn>
                  <a:cxn ang="0">
                    <a:pos x="1644" y="48"/>
                  </a:cxn>
                  <a:cxn ang="0">
                    <a:pos x="1668" y="18"/>
                  </a:cxn>
                  <a:cxn ang="0">
                    <a:pos x="1722" y="6"/>
                  </a:cxn>
                  <a:cxn ang="0">
                    <a:pos x="1776" y="6"/>
                  </a:cxn>
                  <a:cxn ang="0">
                    <a:pos x="1836" y="24"/>
                  </a:cxn>
                  <a:cxn ang="0">
                    <a:pos x="1896" y="24"/>
                  </a:cxn>
                  <a:cxn ang="0">
                    <a:pos x="1956" y="30"/>
                  </a:cxn>
                </a:cxnLst>
                <a:rect l="0" t="0" r="r" b="b"/>
                <a:pathLst>
                  <a:path w="1974" h="1050">
                    <a:moveTo>
                      <a:pt x="90" y="1050"/>
                    </a:moveTo>
                    <a:lnTo>
                      <a:pt x="90" y="1044"/>
                    </a:lnTo>
                    <a:lnTo>
                      <a:pt x="84" y="1044"/>
                    </a:lnTo>
                    <a:lnTo>
                      <a:pt x="84" y="1038"/>
                    </a:lnTo>
                    <a:lnTo>
                      <a:pt x="84" y="1032"/>
                    </a:lnTo>
                    <a:lnTo>
                      <a:pt x="78" y="1032"/>
                    </a:lnTo>
                    <a:lnTo>
                      <a:pt x="78" y="1026"/>
                    </a:lnTo>
                    <a:lnTo>
                      <a:pt x="78" y="1020"/>
                    </a:lnTo>
                    <a:lnTo>
                      <a:pt x="78" y="1014"/>
                    </a:lnTo>
                    <a:lnTo>
                      <a:pt x="78" y="1008"/>
                    </a:lnTo>
                    <a:lnTo>
                      <a:pt x="72" y="1008"/>
                    </a:lnTo>
                    <a:lnTo>
                      <a:pt x="72" y="1002"/>
                    </a:lnTo>
                    <a:lnTo>
                      <a:pt x="72" y="996"/>
                    </a:lnTo>
                    <a:lnTo>
                      <a:pt x="66" y="996"/>
                    </a:lnTo>
                    <a:lnTo>
                      <a:pt x="66" y="990"/>
                    </a:lnTo>
                    <a:lnTo>
                      <a:pt x="72" y="990"/>
                    </a:lnTo>
                    <a:lnTo>
                      <a:pt x="66" y="990"/>
                    </a:lnTo>
                    <a:lnTo>
                      <a:pt x="66" y="984"/>
                    </a:lnTo>
                    <a:lnTo>
                      <a:pt x="66" y="978"/>
                    </a:lnTo>
                    <a:lnTo>
                      <a:pt x="66" y="972"/>
                    </a:lnTo>
                    <a:lnTo>
                      <a:pt x="60" y="972"/>
                    </a:lnTo>
                    <a:lnTo>
                      <a:pt x="60" y="966"/>
                    </a:lnTo>
                    <a:lnTo>
                      <a:pt x="54" y="960"/>
                    </a:lnTo>
                    <a:lnTo>
                      <a:pt x="54" y="954"/>
                    </a:lnTo>
                    <a:lnTo>
                      <a:pt x="48" y="954"/>
                    </a:lnTo>
                    <a:lnTo>
                      <a:pt x="48" y="948"/>
                    </a:lnTo>
                    <a:lnTo>
                      <a:pt x="48" y="942"/>
                    </a:lnTo>
                    <a:lnTo>
                      <a:pt x="48" y="936"/>
                    </a:lnTo>
                    <a:lnTo>
                      <a:pt x="42" y="936"/>
                    </a:lnTo>
                    <a:lnTo>
                      <a:pt x="42" y="930"/>
                    </a:lnTo>
                    <a:lnTo>
                      <a:pt x="42" y="924"/>
                    </a:lnTo>
                    <a:lnTo>
                      <a:pt x="36" y="924"/>
                    </a:lnTo>
                    <a:lnTo>
                      <a:pt x="36" y="918"/>
                    </a:lnTo>
                    <a:lnTo>
                      <a:pt x="30" y="918"/>
                    </a:lnTo>
                    <a:lnTo>
                      <a:pt x="30" y="912"/>
                    </a:lnTo>
                    <a:lnTo>
                      <a:pt x="30" y="906"/>
                    </a:lnTo>
                    <a:lnTo>
                      <a:pt x="24" y="906"/>
                    </a:lnTo>
                    <a:lnTo>
                      <a:pt x="18" y="906"/>
                    </a:lnTo>
                    <a:lnTo>
                      <a:pt x="18" y="900"/>
                    </a:lnTo>
                    <a:lnTo>
                      <a:pt x="12" y="900"/>
                    </a:lnTo>
                    <a:lnTo>
                      <a:pt x="18" y="900"/>
                    </a:lnTo>
                    <a:lnTo>
                      <a:pt x="12" y="900"/>
                    </a:lnTo>
                    <a:lnTo>
                      <a:pt x="12" y="894"/>
                    </a:lnTo>
                    <a:lnTo>
                      <a:pt x="12" y="888"/>
                    </a:lnTo>
                    <a:lnTo>
                      <a:pt x="12" y="882"/>
                    </a:lnTo>
                    <a:lnTo>
                      <a:pt x="6" y="882"/>
                    </a:lnTo>
                    <a:lnTo>
                      <a:pt x="6" y="876"/>
                    </a:lnTo>
                    <a:lnTo>
                      <a:pt x="0" y="876"/>
                    </a:lnTo>
                    <a:lnTo>
                      <a:pt x="6" y="876"/>
                    </a:lnTo>
                    <a:lnTo>
                      <a:pt x="0" y="876"/>
                    </a:lnTo>
                    <a:lnTo>
                      <a:pt x="0" y="870"/>
                    </a:lnTo>
                    <a:lnTo>
                      <a:pt x="0" y="864"/>
                    </a:lnTo>
                    <a:lnTo>
                      <a:pt x="0" y="858"/>
                    </a:lnTo>
                    <a:lnTo>
                      <a:pt x="6" y="858"/>
                    </a:lnTo>
                    <a:lnTo>
                      <a:pt x="12" y="858"/>
                    </a:lnTo>
                    <a:lnTo>
                      <a:pt x="18" y="858"/>
                    </a:lnTo>
                    <a:lnTo>
                      <a:pt x="18" y="852"/>
                    </a:lnTo>
                    <a:lnTo>
                      <a:pt x="24" y="846"/>
                    </a:lnTo>
                    <a:lnTo>
                      <a:pt x="30" y="846"/>
                    </a:lnTo>
                    <a:lnTo>
                      <a:pt x="30" y="852"/>
                    </a:lnTo>
                    <a:lnTo>
                      <a:pt x="36" y="852"/>
                    </a:lnTo>
                    <a:lnTo>
                      <a:pt x="36" y="846"/>
                    </a:lnTo>
                    <a:lnTo>
                      <a:pt x="36" y="840"/>
                    </a:lnTo>
                    <a:lnTo>
                      <a:pt x="36" y="834"/>
                    </a:lnTo>
                    <a:lnTo>
                      <a:pt x="42" y="834"/>
                    </a:lnTo>
                    <a:lnTo>
                      <a:pt x="42" y="828"/>
                    </a:lnTo>
                    <a:lnTo>
                      <a:pt x="36" y="828"/>
                    </a:lnTo>
                    <a:lnTo>
                      <a:pt x="36" y="822"/>
                    </a:lnTo>
                    <a:lnTo>
                      <a:pt x="36" y="816"/>
                    </a:lnTo>
                    <a:lnTo>
                      <a:pt x="42" y="822"/>
                    </a:lnTo>
                    <a:lnTo>
                      <a:pt x="48" y="822"/>
                    </a:lnTo>
                    <a:lnTo>
                      <a:pt x="48" y="816"/>
                    </a:lnTo>
                    <a:lnTo>
                      <a:pt x="42" y="816"/>
                    </a:lnTo>
                    <a:lnTo>
                      <a:pt x="42" y="810"/>
                    </a:lnTo>
                    <a:lnTo>
                      <a:pt x="42" y="816"/>
                    </a:lnTo>
                    <a:lnTo>
                      <a:pt x="48" y="816"/>
                    </a:lnTo>
                    <a:lnTo>
                      <a:pt x="48" y="810"/>
                    </a:lnTo>
                    <a:lnTo>
                      <a:pt x="48" y="804"/>
                    </a:lnTo>
                    <a:lnTo>
                      <a:pt x="48" y="810"/>
                    </a:lnTo>
                    <a:lnTo>
                      <a:pt x="54" y="810"/>
                    </a:lnTo>
                    <a:lnTo>
                      <a:pt x="54" y="804"/>
                    </a:lnTo>
                    <a:lnTo>
                      <a:pt x="54" y="798"/>
                    </a:lnTo>
                    <a:lnTo>
                      <a:pt x="54" y="792"/>
                    </a:lnTo>
                    <a:lnTo>
                      <a:pt x="60" y="792"/>
                    </a:lnTo>
                    <a:lnTo>
                      <a:pt x="66" y="792"/>
                    </a:lnTo>
                    <a:lnTo>
                      <a:pt x="72" y="792"/>
                    </a:lnTo>
                    <a:lnTo>
                      <a:pt x="78" y="792"/>
                    </a:lnTo>
                    <a:lnTo>
                      <a:pt x="78" y="786"/>
                    </a:lnTo>
                    <a:lnTo>
                      <a:pt x="78" y="792"/>
                    </a:lnTo>
                    <a:lnTo>
                      <a:pt x="84" y="792"/>
                    </a:lnTo>
                    <a:lnTo>
                      <a:pt x="84" y="798"/>
                    </a:lnTo>
                    <a:lnTo>
                      <a:pt x="90" y="798"/>
                    </a:lnTo>
                    <a:lnTo>
                      <a:pt x="96" y="798"/>
                    </a:lnTo>
                    <a:lnTo>
                      <a:pt x="96" y="804"/>
                    </a:lnTo>
                    <a:lnTo>
                      <a:pt x="90" y="810"/>
                    </a:lnTo>
                    <a:lnTo>
                      <a:pt x="96" y="810"/>
                    </a:lnTo>
                    <a:lnTo>
                      <a:pt x="96" y="816"/>
                    </a:lnTo>
                    <a:lnTo>
                      <a:pt x="102" y="816"/>
                    </a:lnTo>
                    <a:lnTo>
                      <a:pt x="108" y="816"/>
                    </a:lnTo>
                    <a:lnTo>
                      <a:pt x="114" y="816"/>
                    </a:lnTo>
                    <a:lnTo>
                      <a:pt x="114" y="822"/>
                    </a:lnTo>
                    <a:lnTo>
                      <a:pt x="120" y="822"/>
                    </a:lnTo>
                    <a:lnTo>
                      <a:pt x="120" y="828"/>
                    </a:lnTo>
                    <a:lnTo>
                      <a:pt x="120" y="834"/>
                    </a:lnTo>
                    <a:lnTo>
                      <a:pt x="126" y="834"/>
                    </a:lnTo>
                    <a:lnTo>
                      <a:pt x="120" y="834"/>
                    </a:lnTo>
                    <a:lnTo>
                      <a:pt x="120" y="840"/>
                    </a:lnTo>
                    <a:lnTo>
                      <a:pt x="114" y="840"/>
                    </a:lnTo>
                    <a:lnTo>
                      <a:pt x="114" y="846"/>
                    </a:lnTo>
                    <a:lnTo>
                      <a:pt x="114" y="852"/>
                    </a:lnTo>
                    <a:lnTo>
                      <a:pt x="120" y="852"/>
                    </a:lnTo>
                    <a:lnTo>
                      <a:pt x="120" y="858"/>
                    </a:lnTo>
                    <a:lnTo>
                      <a:pt x="126" y="858"/>
                    </a:lnTo>
                    <a:lnTo>
                      <a:pt x="126" y="864"/>
                    </a:lnTo>
                    <a:lnTo>
                      <a:pt x="126" y="870"/>
                    </a:lnTo>
                    <a:lnTo>
                      <a:pt x="126" y="876"/>
                    </a:lnTo>
                    <a:lnTo>
                      <a:pt x="120" y="876"/>
                    </a:lnTo>
                    <a:lnTo>
                      <a:pt x="120" y="882"/>
                    </a:lnTo>
                    <a:lnTo>
                      <a:pt x="126" y="882"/>
                    </a:lnTo>
                    <a:lnTo>
                      <a:pt x="126" y="876"/>
                    </a:lnTo>
                    <a:lnTo>
                      <a:pt x="132" y="876"/>
                    </a:lnTo>
                    <a:lnTo>
                      <a:pt x="138" y="876"/>
                    </a:lnTo>
                    <a:lnTo>
                      <a:pt x="144" y="876"/>
                    </a:lnTo>
                    <a:lnTo>
                      <a:pt x="150" y="876"/>
                    </a:lnTo>
                    <a:lnTo>
                      <a:pt x="150" y="882"/>
                    </a:lnTo>
                    <a:lnTo>
                      <a:pt x="150" y="888"/>
                    </a:lnTo>
                    <a:lnTo>
                      <a:pt x="156" y="888"/>
                    </a:lnTo>
                    <a:lnTo>
                      <a:pt x="162" y="888"/>
                    </a:lnTo>
                    <a:lnTo>
                      <a:pt x="162" y="882"/>
                    </a:lnTo>
                    <a:lnTo>
                      <a:pt x="162" y="888"/>
                    </a:lnTo>
                    <a:lnTo>
                      <a:pt x="168" y="888"/>
                    </a:lnTo>
                    <a:lnTo>
                      <a:pt x="168" y="882"/>
                    </a:lnTo>
                    <a:lnTo>
                      <a:pt x="174" y="882"/>
                    </a:lnTo>
                    <a:lnTo>
                      <a:pt x="174" y="888"/>
                    </a:lnTo>
                    <a:lnTo>
                      <a:pt x="174" y="882"/>
                    </a:lnTo>
                    <a:lnTo>
                      <a:pt x="180" y="882"/>
                    </a:lnTo>
                    <a:lnTo>
                      <a:pt x="180" y="888"/>
                    </a:lnTo>
                    <a:lnTo>
                      <a:pt x="186" y="888"/>
                    </a:lnTo>
                    <a:lnTo>
                      <a:pt x="192" y="888"/>
                    </a:lnTo>
                    <a:lnTo>
                      <a:pt x="198" y="888"/>
                    </a:lnTo>
                    <a:lnTo>
                      <a:pt x="198" y="894"/>
                    </a:lnTo>
                    <a:lnTo>
                      <a:pt x="204" y="894"/>
                    </a:lnTo>
                    <a:lnTo>
                      <a:pt x="204" y="900"/>
                    </a:lnTo>
                    <a:lnTo>
                      <a:pt x="210" y="900"/>
                    </a:lnTo>
                    <a:lnTo>
                      <a:pt x="216" y="900"/>
                    </a:lnTo>
                    <a:lnTo>
                      <a:pt x="216" y="906"/>
                    </a:lnTo>
                    <a:lnTo>
                      <a:pt x="222" y="906"/>
                    </a:lnTo>
                    <a:lnTo>
                      <a:pt x="228" y="906"/>
                    </a:lnTo>
                    <a:lnTo>
                      <a:pt x="234" y="906"/>
                    </a:lnTo>
                    <a:lnTo>
                      <a:pt x="234" y="900"/>
                    </a:lnTo>
                    <a:lnTo>
                      <a:pt x="240" y="900"/>
                    </a:lnTo>
                    <a:lnTo>
                      <a:pt x="246" y="900"/>
                    </a:lnTo>
                    <a:lnTo>
                      <a:pt x="252" y="900"/>
                    </a:lnTo>
                    <a:lnTo>
                      <a:pt x="252" y="906"/>
                    </a:lnTo>
                    <a:lnTo>
                      <a:pt x="258" y="906"/>
                    </a:lnTo>
                    <a:lnTo>
                      <a:pt x="264" y="906"/>
                    </a:lnTo>
                    <a:lnTo>
                      <a:pt x="264" y="900"/>
                    </a:lnTo>
                    <a:lnTo>
                      <a:pt x="270" y="900"/>
                    </a:lnTo>
                    <a:lnTo>
                      <a:pt x="276" y="900"/>
                    </a:lnTo>
                    <a:lnTo>
                      <a:pt x="282" y="900"/>
                    </a:lnTo>
                    <a:lnTo>
                      <a:pt x="282" y="894"/>
                    </a:lnTo>
                    <a:lnTo>
                      <a:pt x="288" y="894"/>
                    </a:lnTo>
                    <a:lnTo>
                      <a:pt x="294" y="894"/>
                    </a:lnTo>
                    <a:lnTo>
                      <a:pt x="300" y="894"/>
                    </a:lnTo>
                    <a:lnTo>
                      <a:pt x="306" y="894"/>
                    </a:lnTo>
                    <a:lnTo>
                      <a:pt x="306" y="900"/>
                    </a:lnTo>
                    <a:lnTo>
                      <a:pt x="312" y="900"/>
                    </a:lnTo>
                    <a:lnTo>
                      <a:pt x="312" y="894"/>
                    </a:lnTo>
                    <a:lnTo>
                      <a:pt x="312" y="900"/>
                    </a:lnTo>
                    <a:lnTo>
                      <a:pt x="318" y="900"/>
                    </a:lnTo>
                    <a:lnTo>
                      <a:pt x="324" y="900"/>
                    </a:lnTo>
                    <a:lnTo>
                      <a:pt x="330" y="900"/>
                    </a:lnTo>
                    <a:lnTo>
                      <a:pt x="336" y="900"/>
                    </a:lnTo>
                    <a:lnTo>
                      <a:pt x="336" y="906"/>
                    </a:lnTo>
                    <a:lnTo>
                      <a:pt x="342" y="906"/>
                    </a:lnTo>
                    <a:lnTo>
                      <a:pt x="342" y="912"/>
                    </a:lnTo>
                    <a:lnTo>
                      <a:pt x="348" y="912"/>
                    </a:lnTo>
                    <a:lnTo>
                      <a:pt x="354" y="912"/>
                    </a:lnTo>
                    <a:lnTo>
                      <a:pt x="360" y="912"/>
                    </a:lnTo>
                    <a:lnTo>
                      <a:pt x="360" y="906"/>
                    </a:lnTo>
                    <a:lnTo>
                      <a:pt x="366" y="906"/>
                    </a:lnTo>
                    <a:lnTo>
                      <a:pt x="372" y="906"/>
                    </a:lnTo>
                    <a:lnTo>
                      <a:pt x="372" y="900"/>
                    </a:lnTo>
                    <a:lnTo>
                      <a:pt x="366" y="900"/>
                    </a:lnTo>
                    <a:lnTo>
                      <a:pt x="366" y="894"/>
                    </a:lnTo>
                    <a:lnTo>
                      <a:pt x="366" y="888"/>
                    </a:lnTo>
                    <a:lnTo>
                      <a:pt x="372" y="888"/>
                    </a:lnTo>
                    <a:lnTo>
                      <a:pt x="372" y="882"/>
                    </a:lnTo>
                    <a:lnTo>
                      <a:pt x="378" y="882"/>
                    </a:lnTo>
                    <a:lnTo>
                      <a:pt x="384" y="882"/>
                    </a:lnTo>
                    <a:lnTo>
                      <a:pt x="390" y="882"/>
                    </a:lnTo>
                    <a:lnTo>
                      <a:pt x="396" y="882"/>
                    </a:lnTo>
                    <a:lnTo>
                      <a:pt x="396" y="876"/>
                    </a:lnTo>
                    <a:lnTo>
                      <a:pt x="402" y="876"/>
                    </a:lnTo>
                    <a:lnTo>
                      <a:pt x="402" y="870"/>
                    </a:lnTo>
                    <a:lnTo>
                      <a:pt x="402" y="864"/>
                    </a:lnTo>
                    <a:lnTo>
                      <a:pt x="408" y="864"/>
                    </a:lnTo>
                    <a:lnTo>
                      <a:pt x="408" y="858"/>
                    </a:lnTo>
                    <a:lnTo>
                      <a:pt x="408" y="852"/>
                    </a:lnTo>
                    <a:lnTo>
                      <a:pt x="414" y="852"/>
                    </a:lnTo>
                    <a:lnTo>
                      <a:pt x="420" y="852"/>
                    </a:lnTo>
                    <a:lnTo>
                      <a:pt x="426" y="852"/>
                    </a:lnTo>
                    <a:lnTo>
                      <a:pt x="426" y="858"/>
                    </a:lnTo>
                    <a:lnTo>
                      <a:pt x="426" y="852"/>
                    </a:lnTo>
                    <a:lnTo>
                      <a:pt x="432" y="852"/>
                    </a:lnTo>
                    <a:lnTo>
                      <a:pt x="438" y="852"/>
                    </a:lnTo>
                    <a:lnTo>
                      <a:pt x="444" y="852"/>
                    </a:lnTo>
                    <a:lnTo>
                      <a:pt x="444" y="846"/>
                    </a:lnTo>
                    <a:lnTo>
                      <a:pt x="450" y="846"/>
                    </a:lnTo>
                    <a:lnTo>
                      <a:pt x="456" y="846"/>
                    </a:lnTo>
                    <a:lnTo>
                      <a:pt x="456" y="840"/>
                    </a:lnTo>
                    <a:lnTo>
                      <a:pt x="462" y="840"/>
                    </a:lnTo>
                    <a:lnTo>
                      <a:pt x="468" y="840"/>
                    </a:lnTo>
                    <a:lnTo>
                      <a:pt x="468" y="816"/>
                    </a:lnTo>
                    <a:lnTo>
                      <a:pt x="468" y="786"/>
                    </a:lnTo>
                    <a:lnTo>
                      <a:pt x="468" y="750"/>
                    </a:lnTo>
                    <a:lnTo>
                      <a:pt x="468" y="720"/>
                    </a:lnTo>
                    <a:lnTo>
                      <a:pt x="468" y="684"/>
                    </a:lnTo>
                    <a:lnTo>
                      <a:pt x="468" y="648"/>
                    </a:lnTo>
                    <a:lnTo>
                      <a:pt x="468" y="594"/>
                    </a:lnTo>
                    <a:lnTo>
                      <a:pt x="468" y="552"/>
                    </a:lnTo>
                    <a:lnTo>
                      <a:pt x="468" y="540"/>
                    </a:lnTo>
                    <a:lnTo>
                      <a:pt x="468" y="516"/>
                    </a:lnTo>
                    <a:lnTo>
                      <a:pt x="468" y="354"/>
                    </a:lnTo>
                    <a:lnTo>
                      <a:pt x="474" y="354"/>
                    </a:lnTo>
                    <a:lnTo>
                      <a:pt x="474" y="360"/>
                    </a:lnTo>
                    <a:lnTo>
                      <a:pt x="480" y="360"/>
                    </a:lnTo>
                    <a:lnTo>
                      <a:pt x="480" y="366"/>
                    </a:lnTo>
                    <a:lnTo>
                      <a:pt x="486" y="366"/>
                    </a:lnTo>
                    <a:lnTo>
                      <a:pt x="486" y="372"/>
                    </a:lnTo>
                    <a:lnTo>
                      <a:pt x="486" y="366"/>
                    </a:lnTo>
                    <a:lnTo>
                      <a:pt x="486" y="372"/>
                    </a:lnTo>
                    <a:lnTo>
                      <a:pt x="486" y="366"/>
                    </a:lnTo>
                    <a:lnTo>
                      <a:pt x="486" y="372"/>
                    </a:lnTo>
                    <a:lnTo>
                      <a:pt x="492" y="372"/>
                    </a:lnTo>
                    <a:lnTo>
                      <a:pt x="498" y="372"/>
                    </a:lnTo>
                    <a:lnTo>
                      <a:pt x="504" y="372"/>
                    </a:lnTo>
                    <a:lnTo>
                      <a:pt x="504" y="378"/>
                    </a:lnTo>
                    <a:lnTo>
                      <a:pt x="504" y="384"/>
                    </a:lnTo>
                    <a:lnTo>
                      <a:pt x="510" y="384"/>
                    </a:lnTo>
                    <a:lnTo>
                      <a:pt x="516" y="384"/>
                    </a:lnTo>
                    <a:lnTo>
                      <a:pt x="516" y="390"/>
                    </a:lnTo>
                    <a:lnTo>
                      <a:pt x="522" y="390"/>
                    </a:lnTo>
                    <a:lnTo>
                      <a:pt x="516" y="390"/>
                    </a:lnTo>
                    <a:lnTo>
                      <a:pt x="516" y="396"/>
                    </a:lnTo>
                    <a:lnTo>
                      <a:pt x="522" y="396"/>
                    </a:lnTo>
                    <a:lnTo>
                      <a:pt x="522" y="402"/>
                    </a:lnTo>
                    <a:lnTo>
                      <a:pt x="528" y="402"/>
                    </a:lnTo>
                    <a:lnTo>
                      <a:pt x="522" y="402"/>
                    </a:lnTo>
                    <a:lnTo>
                      <a:pt x="528" y="402"/>
                    </a:lnTo>
                    <a:lnTo>
                      <a:pt x="528" y="408"/>
                    </a:lnTo>
                    <a:lnTo>
                      <a:pt x="528" y="402"/>
                    </a:lnTo>
                    <a:lnTo>
                      <a:pt x="528" y="408"/>
                    </a:lnTo>
                    <a:lnTo>
                      <a:pt x="528" y="414"/>
                    </a:lnTo>
                    <a:lnTo>
                      <a:pt x="534" y="414"/>
                    </a:lnTo>
                    <a:lnTo>
                      <a:pt x="534" y="420"/>
                    </a:lnTo>
                    <a:lnTo>
                      <a:pt x="540" y="420"/>
                    </a:lnTo>
                    <a:lnTo>
                      <a:pt x="540" y="426"/>
                    </a:lnTo>
                    <a:lnTo>
                      <a:pt x="540" y="420"/>
                    </a:lnTo>
                    <a:lnTo>
                      <a:pt x="540" y="426"/>
                    </a:lnTo>
                    <a:lnTo>
                      <a:pt x="534" y="426"/>
                    </a:lnTo>
                    <a:lnTo>
                      <a:pt x="540" y="426"/>
                    </a:lnTo>
                    <a:lnTo>
                      <a:pt x="540" y="432"/>
                    </a:lnTo>
                    <a:lnTo>
                      <a:pt x="540" y="438"/>
                    </a:lnTo>
                    <a:lnTo>
                      <a:pt x="546" y="438"/>
                    </a:lnTo>
                    <a:lnTo>
                      <a:pt x="546" y="444"/>
                    </a:lnTo>
                    <a:lnTo>
                      <a:pt x="552" y="444"/>
                    </a:lnTo>
                    <a:lnTo>
                      <a:pt x="552" y="438"/>
                    </a:lnTo>
                    <a:lnTo>
                      <a:pt x="552" y="444"/>
                    </a:lnTo>
                    <a:lnTo>
                      <a:pt x="558" y="444"/>
                    </a:lnTo>
                    <a:lnTo>
                      <a:pt x="552" y="444"/>
                    </a:lnTo>
                    <a:lnTo>
                      <a:pt x="552" y="450"/>
                    </a:lnTo>
                    <a:lnTo>
                      <a:pt x="552" y="444"/>
                    </a:lnTo>
                    <a:lnTo>
                      <a:pt x="552" y="450"/>
                    </a:lnTo>
                    <a:lnTo>
                      <a:pt x="552" y="456"/>
                    </a:lnTo>
                    <a:lnTo>
                      <a:pt x="558" y="456"/>
                    </a:lnTo>
                    <a:lnTo>
                      <a:pt x="558" y="462"/>
                    </a:lnTo>
                    <a:lnTo>
                      <a:pt x="558" y="468"/>
                    </a:lnTo>
                    <a:lnTo>
                      <a:pt x="558" y="462"/>
                    </a:lnTo>
                    <a:lnTo>
                      <a:pt x="558" y="468"/>
                    </a:lnTo>
                    <a:lnTo>
                      <a:pt x="552" y="468"/>
                    </a:lnTo>
                    <a:lnTo>
                      <a:pt x="558" y="468"/>
                    </a:lnTo>
                    <a:lnTo>
                      <a:pt x="558" y="474"/>
                    </a:lnTo>
                    <a:lnTo>
                      <a:pt x="558" y="480"/>
                    </a:lnTo>
                    <a:lnTo>
                      <a:pt x="564" y="480"/>
                    </a:lnTo>
                    <a:lnTo>
                      <a:pt x="564" y="486"/>
                    </a:lnTo>
                    <a:lnTo>
                      <a:pt x="570" y="486"/>
                    </a:lnTo>
                    <a:lnTo>
                      <a:pt x="570" y="492"/>
                    </a:lnTo>
                    <a:lnTo>
                      <a:pt x="564" y="492"/>
                    </a:lnTo>
                    <a:lnTo>
                      <a:pt x="570" y="492"/>
                    </a:lnTo>
                    <a:lnTo>
                      <a:pt x="576" y="492"/>
                    </a:lnTo>
                    <a:lnTo>
                      <a:pt x="570" y="492"/>
                    </a:lnTo>
                    <a:lnTo>
                      <a:pt x="576" y="492"/>
                    </a:lnTo>
                    <a:lnTo>
                      <a:pt x="576" y="498"/>
                    </a:lnTo>
                    <a:lnTo>
                      <a:pt x="570" y="498"/>
                    </a:lnTo>
                    <a:lnTo>
                      <a:pt x="576" y="498"/>
                    </a:lnTo>
                    <a:lnTo>
                      <a:pt x="576" y="504"/>
                    </a:lnTo>
                    <a:lnTo>
                      <a:pt x="576" y="510"/>
                    </a:lnTo>
                    <a:lnTo>
                      <a:pt x="582" y="510"/>
                    </a:lnTo>
                    <a:lnTo>
                      <a:pt x="582" y="516"/>
                    </a:lnTo>
                    <a:lnTo>
                      <a:pt x="576" y="516"/>
                    </a:lnTo>
                    <a:lnTo>
                      <a:pt x="576" y="522"/>
                    </a:lnTo>
                    <a:lnTo>
                      <a:pt x="582" y="522"/>
                    </a:lnTo>
                    <a:lnTo>
                      <a:pt x="576" y="522"/>
                    </a:lnTo>
                    <a:lnTo>
                      <a:pt x="576" y="528"/>
                    </a:lnTo>
                    <a:lnTo>
                      <a:pt x="582" y="528"/>
                    </a:lnTo>
                    <a:lnTo>
                      <a:pt x="576" y="528"/>
                    </a:lnTo>
                    <a:lnTo>
                      <a:pt x="576" y="534"/>
                    </a:lnTo>
                    <a:lnTo>
                      <a:pt x="582" y="534"/>
                    </a:lnTo>
                    <a:lnTo>
                      <a:pt x="582" y="540"/>
                    </a:lnTo>
                    <a:lnTo>
                      <a:pt x="576" y="540"/>
                    </a:lnTo>
                    <a:lnTo>
                      <a:pt x="576" y="546"/>
                    </a:lnTo>
                    <a:lnTo>
                      <a:pt x="576" y="552"/>
                    </a:lnTo>
                    <a:lnTo>
                      <a:pt x="570" y="552"/>
                    </a:lnTo>
                    <a:lnTo>
                      <a:pt x="570" y="558"/>
                    </a:lnTo>
                    <a:lnTo>
                      <a:pt x="564" y="558"/>
                    </a:lnTo>
                    <a:lnTo>
                      <a:pt x="564" y="564"/>
                    </a:lnTo>
                    <a:lnTo>
                      <a:pt x="558" y="564"/>
                    </a:lnTo>
                    <a:lnTo>
                      <a:pt x="558" y="570"/>
                    </a:lnTo>
                    <a:lnTo>
                      <a:pt x="558" y="576"/>
                    </a:lnTo>
                    <a:lnTo>
                      <a:pt x="552" y="576"/>
                    </a:lnTo>
                    <a:lnTo>
                      <a:pt x="552" y="582"/>
                    </a:lnTo>
                    <a:lnTo>
                      <a:pt x="552" y="588"/>
                    </a:lnTo>
                    <a:lnTo>
                      <a:pt x="546" y="588"/>
                    </a:lnTo>
                    <a:lnTo>
                      <a:pt x="552" y="588"/>
                    </a:lnTo>
                    <a:lnTo>
                      <a:pt x="552" y="594"/>
                    </a:lnTo>
                    <a:lnTo>
                      <a:pt x="552" y="600"/>
                    </a:lnTo>
                    <a:lnTo>
                      <a:pt x="552" y="606"/>
                    </a:lnTo>
                    <a:lnTo>
                      <a:pt x="552" y="612"/>
                    </a:lnTo>
                    <a:lnTo>
                      <a:pt x="552" y="618"/>
                    </a:lnTo>
                    <a:lnTo>
                      <a:pt x="552" y="624"/>
                    </a:lnTo>
                    <a:lnTo>
                      <a:pt x="552" y="630"/>
                    </a:lnTo>
                    <a:lnTo>
                      <a:pt x="558" y="630"/>
                    </a:lnTo>
                    <a:lnTo>
                      <a:pt x="558" y="636"/>
                    </a:lnTo>
                    <a:lnTo>
                      <a:pt x="564" y="636"/>
                    </a:lnTo>
                    <a:lnTo>
                      <a:pt x="564" y="630"/>
                    </a:lnTo>
                    <a:lnTo>
                      <a:pt x="570" y="630"/>
                    </a:lnTo>
                    <a:lnTo>
                      <a:pt x="570" y="636"/>
                    </a:lnTo>
                    <a:lnTo>
                      <a:pt x="570" y="630"/>
                    </a:lnTo>
                    <a:lnTo>
                      <a:pt x="576" y="630"/>
                    </a:lnTo>
                    <a:lnTo>
                      <a:pt x="576" y="624"/>
                    </a:lnTo>
                    <a:lnTo>
                      <a:pt x="582" y="624"/>
                    </a:lnTo>
                    <a:lnTo>
                      <a:pt x="588" y="624"/>
                    </a:lnTo>
                    <a:lnTo>
                      <a:pt x="594" y="624"/>
                    </a:lnTo>
                    <a:lnTo>
                      <a:pt x="600" y="624"/>
                    </a:lnTo>
                    <a:lnTo>
                      <a:pt x="600" y="630"/>
                    </a:lnTo>
                    <a:lnTo>
                      <a:pt x="606" y="630"/>
                    </a:lnTo>
                    <a:lnTo>
                      <a:pt x="612" y="630"/>
                    </a:lnTo>
                    <a:lnTo>
                      <a:pt x="618" y="630"/>
                    </a:lnTo>
                    <a:lnTo>
                      <a:pt x="618" y="636"/>
                    </a:lnTo>
                    <a:lnTo>
                      <a:pt x="624" y="636"/>
                    </a:lnTo>
                    <a:lnTo>
                      <a:pt x="624" y="630"/>
                    </a:lnTo>
                    <a:lnTo>
                      <a:pt x="630" y="630"/>
                    </a:lnTo>
                    <a:lnTo>
                      <a:pt x="636" y="630"/>
                    </a:lnTo>
                    <a:lnTo>
                      <a:pt x="642" y="630"/>
                    </a:lnTo>
                    <a:lnTo>
                      <a:pt x="648" y="630"/>
                    </a:lnTo>
                    <a:lnTo>
                      <a:pt x="654" y="630"/>
                    </a:lnTo>
                    <a:lnTo>
                      <a:pt x="660" y="630"/>
                    </a:lnTo>
                    <a:lnTo>
                      <a:pt x="666" y="630"/>
                    </a:lnTo>
                    <a:lnTo>
                      <a:pt x="672" y="630"/>
                    </a:lnTo>
                    <a:lnTo>
                      <a:pt x="678" y="630"/>
                    </a:lnTo>
                    <a:lnTo>
                      <a:pt x="684" y="630"/>
                    </a:lnTo>
                    <a:lnTo>
                      <a:pt x="684" y="636"/>
                    </a:lnTo>
                    <a:lnTo>
                      <a:pt x="684" y="630"/>
                    </a:lnTo>
                    <a:lnTo>
                      <a:pt x="690" y="630"/>
                    </a:lnTo>
                    <a:lnTo>
                      <a:pt x="690" y="636"/>
                    </a:lnTo>
                    <a:lnTo>
                      <a:pt x="690" y="630"/>
                    </a:lnTo>
                    <a:lnTo>
                      <a:pt x="696" y="630"/>
                    </a:lnTo>
                    <a:lnTo>
                      <a:pt x="702" y="630"/>
                    </a:lnTo>
                    <a:lnTo>
                      <a:pt x="702" y="624"/>
                    </a:lnTo>
                    <a:lnTo>
                      <a:pt x="708" y="624"/>
                    </a:lnTo>
                    <a:lnTo>
                      <a:pt x="708" y="618"/>
                    </a:lnTo>
                    <a:lnTo>
                      <a:pt x="708" y="612"/>
                    </a:lnTo>
                    <a:lnTo>
                      <a:pt x="702" y="612"/>
                    </a:lnTo>
                    <a:lnTo>
                      <a:pt x="702" y="606"/>
                    </a:lnTo>
                    <a:lnTo>
                      <a:pt x="708" y="606"/>
                    </a:lnTo>
                    <a:lnTo>
                      <a:pt x="714" y="606"/>
                    </a:lnTo>
                    <a:lnTo>
                      <a:pt x="720" y="606"/>
                    </a:lnTo>
                    <a:lnTo>
                      <a:pt x="726" y="606"/>
                    </a:lnTo>
                    <a:lnTo>
                      <a:pt x="732" y="606"/>
                    </a:lnTo>
                    <a:lnTo>
                      <a:pt x="738" y="606"/>
                    </a:lnTo>
                    <a:lnTo>
                      <a:pt x="738" y="600"/>
                    </a:lnTo>
                    <a:lnTo>
                      <a:pt x="744" y="600"/>
                    </a:lnTo>
                    <a:lnTo>
                      <a:pt x="744" y="594"/>
                    </a:lnTo>
                    <a:lnTo>
                      <a:pt x="750" y="594"/>
                    </a:lnTo>
                    <a:lnTo>
                      <a:pt x="750" y="588"/>
                    </a:lnTo>
                    <a:lnTo>
                      <a:pt x="756" y="588"/>
                    </a:lnTo>
                    <a:lnTo>
                      <a:pt x="756" y="582"/>
                    </a:lnTo>
                    <a:lnTo>
                      <a:pt x="762" y="582"/>
                    </a:lnTo>
                    <a:lnTo>
                      <a:pt x="762" y="576"/>
                    </a:lnTo>
                    <a:lnTo>
                      <a:pt x="756" y="576"/>
                    </a:lnTo>
                    <a:lnTo>
                      <a:pt x="762" y="576"/>
                    </a:lnTo>
                    <a:lnTo>
                      <a:pt x="762" y="570"/>
                    </a:lnTo>
                    <a:lnTo>
                      <a:pt x="768" y="570"/>
                    </a:lnTo>
                    <a:lnTo>
                      <a:pt x="768" y="564"/>
                    </a:lnTo>
                    <a:lnTo>
                      <a:pt x="774" y="564"/>
                    </a:lnTo>
                    <a:lnTo>
                      <a:pt x="780" y="564"/>
                    </a:lnTo>
                    <a:lnTo>
                      <a:pt x="780" y="558"/>
                    </a:lnTo>
                    <a:lnTo>
                      <a:pt x="780" y="564"/>
                    </a:lnTo>
                    <a:lnTo>
                      <a:pt x="780" y="558"/>
                    </a:lnTo>
                    <a:lnTo>
                      <a:pt x="786" y="558"/>
                    </a:lnTo>
                    <a:lnTo>
                      <a:pt x="780" y="558"/>
                    </a:lnTo>
                    <a:lnTo>
                      <a:pt x="786" y="558"/>
                    </a:lnTo>
                    <a:lnTo>
                      <a:pt x="786" y="552"/>
                    </a:lnTo>
                    <a:lnTo>
                      <a:pt x="792" y="552"/>
                    </a:lnTo>
                    <a:lnTo>
                      <a:pt x="792" y="546"/>
                    </a:lnTo>
                    <a:lnTo>
                      <a:pt x="798" y="546"/>
                    </a:lnTo>
                    <a:lnTo>
                      <a:pt x="804" y="546"/>
                    </a:lnTo>
                    <a:lnTo>
                      <a:pt x="810" y="546"/>
                    </a:lnTo>
                    <a:lnTo>
                      <a:pt x="810" y="540"/>
                    </a:lnTo>
                    <a:lnTo>
                      <a:pt x="810" y="534"/>
                    </a:lnTo>
                    <a:lnTo>
                      <a:pt x="816" y="534"/>
                    </a:lnTo>
                    <a:lnTo>
                      <a:pt x="816" y="540"/>
                    </a:lnTo>
                    <a:lnTo>
                      <a:pt x="816" y="534"/>
                    </a:lnTo>
                    <a:lnTo>
                      <a:pt x="822" y="534"/>
                    </a:lnTo>
                    <a:lnTo>
                      <a:pt x="816" y="534"/>
                    </a:lnTo>
                    <a:lnTo>
                      <a:pt x="816" y="528"/>
                    </a:lnTo>
                    <a:lnTo>
                      <a:pt x="822" y="528"/>
                    </a:lnTo>
                    <a:lnTo>
                      <a:pt x="822" y="522"/>
                    </a:lnTo>
                    <a:lnTo>
                      <a:pt x="828" y="522"/>
                    </a:lnTo>
                    <a:lnTo>
                      <a:pt x="834" y="522"/>
                    </a:lnTo>
                    <a:lnTo>
                      <a:pt x="834" y="516"/>
                    </a:lnTo>
                    <a:lnTo>
                      <a:pt x="828" y="516"/>
                    </a:lnTo>
                    <a:lnTo>
                      <a:pt x="834" y="516"/>
                    </a:lnTo>
                    <a:lnTo>
                      <a:pt x="834" y="510"/>
                    </a:lnTo>
                    <a:lnTo>
                      <a:pt x="828" y="510"/>
                    </a:lnTo>
                    <a:lnTo>
                      <a:pt x="834" y="510"/>
                    </a:lnTo>
                    <a:lnTo>
                      <a:pt x="834" y="504"/>
                    </a:lnTo>
                    <a:lnTo>
                      <a:pt x="828" y="504"/>
                    </a:lnTo>
                    <a:lnTo>
                      <a:pt x="834" y="504"/>
                    </a:lnTo>
                    <a:lnTo>
                      <a:pt x="834" y="498"/>
                    </a:lnTo>
                    <a:lnTo>
                      <a:pt x="840" y="498"/>
                    </a:lnTo>
                    <a:lnTo>
                      <a:pt x="840" y="492"/>
                    </a:lnTo>
                    <a:lnTo>
                      <a:pt x="834" y="492"/>
                    </a:lnTo>
                    <a:lnTo>
                      <a:pt x="834" y="486"/>
                    </a:lnTo>
                    <a:lnTo>
                      <a:pt x="834" y="480"/>
                    </a:lnTo>
                    <a:lnTo>
                      <a:pt x="840" y="480"/>
                    </a:lnTo>
                    <a:lnTo>
                      <a:pt x="846" y="480"/>
                    </a:lnTo>
                    <a:lnTo>
                      <a:pt x="846" y="474"/>
                    </a:lnTo>
                    <a:lnTo>
                      <a:pt x="840" y="474"/>
                    </a:lnTo>
                    <a:lnTo>
                      <a:pt x="840" y="468"/>
                    </a:lnTo>
                    <a:lnTo>
                      <a:pt x="846" y="468"/>
                    </a:lnTo>
                    <a:lnTo>
                      <a:pt x="846" y="462"/>
                    </a:lnTo>
                    <a:lnTo>
                      <a:pt x="840" y="462"/>
                    </a:lnTo>
                    <a:lnTo>
                      <a:pt x="846" y="462"/>
                    </a:lnTo>
                    <a:lnTo>
                      <a:pt x="846" y="456"/>
                    </a:lnTo>
                    <a:lnTo>
                      <a:pt x="846" y="450"/>
                    </a:lnTo>
                    <a:lnTo>
                      <a:pt x="852" y="450"/>
                    </a:lnTo>
                    <a:lnTo>
                      <a:pt x="852" y="444"/>
                    </a:lnTo>
                    <a:lnTo>
                      <a:pt x="858" y="444"/>
                    </a:lnTo>
                    <a:lnTo>
                      <a:pt x="858" y="438"/>
                    </a:lnTo>
                    <a:lnTo>
                      <a:pt x="864" y="438"/>
                    </a:lnTo>
                    <a:lnTo>
                      <a:pt x="864" y="432"/>
                    </a:lnTo>
                    <a:lnTo>
                      <a:pt x="870" y="432"/>
                    </a:lnTo>
                    <a:lnTo>
                      <a:pt x="870" y="426"/>
                    </a:lnTo>
                    <a:lnTo>
                      <a:pt x="876" y="426"/>
                    </a:lnTo>
                    <a:lnTo>
                      <a:pt x="876" y="420"/>
                    </a:lnTo>
                    <a:lnTo>
                      <a:pt x="876" y="426"/>
                    </a:lnTo>
                    <a:lnTo>
                      <a:pt x="882" y="426"/>
                    </a:lnTo>
                    <a:lnTo>
                      <a:pt x="888" y="426"/>
                    </a:lnTo>
                    <a:lnTo>
                      <a:pt x="888" y="420"/>
                    </a:lnTo>
                    <a:lnTo>
                      <a:pt x="894" y="420"/>
                    </a:lnTo>
                    <a:lnTo>
                      <a:pt x="900" y="420"/>
                    </a:lnTo>
                    <a:lnTo>
                      <a:pt x="906" y="420"/>
                    </a:lnTo>
                    <a:lnTo>
                      <a:pt x="906" y="426"/>
                    </a:lnTo>
                    <a:lnTo>
                      <a:pt x="906" y="420"/>
                    </a:lnTo>
                    <a:lnTo>
                      <a:pt x="912" y="420"/>
                    </a:lnTo>
                    <a:lnTo>
                      <a:pt x="912" y="426"/>
                    </a:lnTo>
                    <a:lnTo>
                      <a:pt x="912" y="420"/>
                    </a:lnTo>
                    <a:lnTo>
                      <a:pt x="918" y="420"/>
                    </a:lnTo>
                    <a:lnTo>
                      <a:pt x="918" y="426"/>
                    </a:lnTo>
                    <a:lnTo>
                      <a:pt x="924" y="426"/>
                    </a:lnTo>
                    <a:lnTo>
                      <a:pt x="924" y="420"/>
                    </a:lnTo>
                    <a:lnTo>
                      <a:pt x="930" y="420"/>
                    </a:lnTo>
                    <a:lnTo>
                      <a:pt x="930" y="426"/>
                    </a:lnTo>
                    <a:lnTo>
                      <a:pt x="936" y="426"/>
                    </a:lnTo>
                    <a:lnTo>
                      <a:pt x="936" y="432"/>
                    </a:lnTo>
                    <a:lnTo>
                      <a:pt x="942" y="432"/>
                    </a:lnTo>
                    <a:lnTo>
                      <a:pt x="948" y="432"/>
                    </a:lnTo>
                    <a:lnTo>
                      <a:pt x="948" y="438"/>
                    </a:lnTo>
                    <a:lnTo>
                      <a:pt x="954" y="438"/>
                    </a:lnTo>
                    <a:lnTo>
                      <a:pt x="954" y="444"/>
                    </a:lnTo>
                    <a:lnTo>
                      <a:pt x="954" y="438"/>
                    </a:lnTo>
                    <a:lnTo>
                      <a:pt x="960" y="438"/>
                    </a:lnTo>
                    <a:lnTo>
                      <a:pt x="960" y="444"/>
                    </a:lnTo>
                    <a:lnTo>
                      <a:pt x="954" y="444"/>
                    </a:lnTo>
                    <a:lnTo>
                      <a:pt x="960" y="444"/>
                    </a:lnTo>
                    <a:lnTo>
                      <a:pt x="966" y="444"/>
                    </a:lnTo>
                    <a:lnTo>
                      <a:pt x="966" y="450"/>
                    </a:lnTo>
                    <a:lnTo>
                      <a:pt x="972" y="450"/>
                    </a:lnTo>
                    <a:lnTo>
                      <a:pt x="978" y="450"/>
                    </a:lnTo>
                    <a:lnTo>
                      <a:pt x="978" y="456"/>
                    </a:lnTo>
                    <a:lnTo>
                      <a:pt x="972" y="456"/>
                    </a:lnTo>
                    <a:lnTo>
                      <a:pt x="978" y="456"/>
                    </a:lnTo>
                    <a:lnTo>
                      <a:pt x="978" y="462"/>
                    </a:lnTo>
                    <a:lnTo>
                      <a:pt x="984" y="462"/>
                    </a:lnTo>
                    <a:lnTo>
                      <a:pt x="990" y="462"/>
                    </a:lnTo>
                    <a:lnTo>
                      <a:pt x="990" y="468"/>
                    </a:lnTo>
                    <a:lnTo>
                      <a:pt x="996" y="468"/>
                    </a:lnTo>
                    <a:lnTo>
                      <a:pt x="1002" y="468"/>
                    </a:lnTo>
                    <a:lnTo>
                      <a:pt x="1002" y="474"/>
                    </a:lnTo>
                    <a:lnTo>
                      <a:pt x="1002" y="468"/>
                    </a:lnTo>
                    <a:lnTo>
                      <a:pt x="1008" y="468"/>
                    </a:lnTo>
                    <a:lnTo>
                      <a:pt x="1008" y="474"/>
                    </a:lnTo>
                    <a:lnTo>
                      <a:pt x="1008" y="468"/>
                    </a:lnTo>
                    <a:lnTo>
                      <a:pt x="1014" y="468"/>
                    </a:lnTo>
                    <a:lnTo>
                      <a:pt x="1020" y="468"/>
                    </a:lnTo>
                    <a:lnTo>
                      <a:pt x="1026" y="468"/>
                    </a:lnTo>
                    <a:lnTo>
                      <a:pt x="1032" y="468"/>
                    </a:lnTo>
                    <a:lnTo>
                      <a:pt x="1032" y="474"/>
                    </a:lnTo>
                    <a:lnTo>
                      <a:pt x="1038" y="474"/>
                    </a:lnTo>
                    <a:lnTo>
                      <a:pt x="1038" y="480"/>
                    </a:lnTo>
                    <a:lnTo>
                      <a:pt x="1038" y="474"/>
                    </a:lnTo>
                    <a:lnTo>
                      <a:pt x="1038" y="480"/>
                    </a:lnTo>
                    <a:lnTo>
                      <a:pt x="1044" y="480"/>
                    </a:lnTo>
                    <a:lnTo>
                      <a:pt x="1044" y="486"/>
                    </a:lnTo>
                    <a:lnTo>
                      <a:pt x="1050" y="486"/>
                    </a:lnTo>
                    <a:lnTo>
                      <a:pt x="1056" y="486"/>
                    </a:lnTo>
                    <a:lnTo>
                      <a:pt x="1056" y="480"/>
                    </a:lnTo>
                    <a:lnTo>
                      <a:pt x="1062" y="480"/>
                    </a:lnTo>
                    <a:lnTo>
                      <a:pt x="1062" y="486"/>
                    </a:lnTo>
                    <a:lnTo>
                      <a:pt x="1062" y="480"/>
                    </a:lnTo>
                    <a:lnTo>
                      <a:pt x="1062" y="486"/>
                    </a:lnTo>
                    <a:lnTo>
                      <a:pt x="1062" y="480"/>
                    </a:lnTo>
                    <a:lnTo>
                      <a:pt x="1062" y="486"/>
                    </a:lnTo>
                    <a:lnTo>
                      <a:pt x="1068" y="486"/>
                    </a:lnTo>
                    <a:lnTo>
                      <a:pt x="1074" y="486"/>
                    </a:lnTo>
                    <a:lnTo>
                      <a:pt x="1080" y="486"/>
                    </a:lnTo>
                    <a:lnTo>
                      <a:pt x="1080" y="492"/>
                    </a:lnTo>
                    <a:lnTo>
                      <a:pt x="1086" y="492"/>
                    </a:lnTo>
                    <a:lnTo>
                      <a:pt x="1092" y="492"/>
                    </a:lnTo>
                    <a:lnTo>
                      <a:pt x="1098" y="492"/>
                    </a:lnTo>
                    <a:lnTo>
                      <a:pt x="1104" y="492"/>
                    </a:lnTo>
                    <a:lnTo>
                      <a:pt x="1110" y="492"/>
                    </a:lnTo>
                    <a:lnTo>
                      <a:pt x="1116" y="492"/>
                    </a:lnTo>
                    <a:lnTo>
                      <a:pt x="1122" y="492"/>
                    </a:lnTo>
                    <a:lnTo>
                      <a:pt x="1122" y="486"/>
                    </a:lnTo>
                    <a:lnTo>
                      <a:pt x="1122" y="492"/>
                    </a:lnTo>
                    <a:lnTo>
                      <a:pt x="1122" y="486"/>
                    </a:lnTo>
                    <a:lnTo>
                      <a:pt x="1128" y="486"/>
                    </a:lnTo>
                    <a:lnTo>
                      <a:pt x="1134" y="486"/>
                    </a:lnTo>
                    <a:lnTo>
                      <a:pt x="1134" y="480"/>
                    </a:lnTo>
                    <a:lnTo>
                      <a:pt x="1140" y="480"/>
                    </a:lnTo>
                    <a:lnTo>
                      <a:pt x="1146" y="480"/>
                    </a:lnTo>
                    <a:lnTo>
                      <a:pt x="1146" y="486"/>
                    </a:lnTo>
                    <a:lnTo>
                      <a:pt x="1152" y="486"/>
                    </a:lnTo>
                    <a:lnTo>
                      <a:pt x="1158" y="486"/>
                    </a:lnTo>
                    <a:lnTo>
                      <a:pt x="1164" y="486"/>
                    </a:lnTo>
                    <a:lnTo>
                      <a:pt x="1170" y="486"/>
                    </a:lnTo>
                    <a:lnTo>
                      <a:pt x="1176" y="486"/>
                    </a:lnTo>
                    <a:lnTo>
                      <a:pt x="1182" y="486"/>
                    </a:lnTo>
                    <a:lnTo>
                      <a:pt x="1188" y="486"/>
                    </a:lnTo>
                    <a:lnTo>
                      <a:pt x="1188" y="480"/>
                    </a:lnTo>
                    <a:lnTo>
                      <a:pt x="1194" y="480"/>
                    </a:lnTo>
                    <a:lnTo>
                      <a:pt x="1194" y="474"/>
                    </a:lnTo>
                    <a:lnTo>
                      <a:pt x="1200" y="474"/>
                    </a:lnTo>
                    <a:lnTo>
                      <a:pt x="1200" y="480"/>
                    </a:lnTo>
                    <a:lnTo>
                      <a:pt x="1200" y="474"/>
                    </a:lnTo>
                    <a:lnTo>
                      <a:pt x="1206" y="474"/>
                    </a:lnTo>
                    <a:lnTo>
                      <a:pt x="1206" y="468"/>
                    </a:lnTo>
                    <a:lnTo>
                      <a:pt x="1212" y="468"/>
                    </a:lnTo>
                    <a:lnTo>
                      <a:pt x="1218" y="462"/>
                    </a:lnTo>
                    <a:lnTo>
                      <a:pt x="1218" y="450"/>
                    </a:lnTo>
                    <a:lnTo>
                      <a:pt x="1224" y="444"/>
                    </a:lnTo>
                    <a:lnTo>
                      <a:pt x="1224" y="432"/>
                    </a:lnTo>
                    <a:lnTo>
                      <a:pt x="1230" y="420"/>
                    </a:lnTo>
                    <a:lnTo>
                      <a:pt x="1230" y="414"/>
                    </a:lnTo>
                    <a:lnTo>
                      <a:pt x="1236" y="414"/>
                    </a:lnTo>
                    <a:lnTo>
                      <a:pt x="1236" y="408"/>
                    </a:lnTo>
                    <a:lnTo>
                      <a:pt x="1248" y="384"/>
                    </a:lnTo>
                    <a:lnTo>
                      <a:pt x="1248" y="378"/>
                    </a:lnTo>
                    <a:lnTo>
                      <a:pt x="1248" y="372"/>
                    </a:lnTo>
                    <a:lnTo>
                      <a:pt x="1254" y="372"/>
                    </a:lnTo>
                    <a:lnTo>
                      <a:pt x="1254" y="366"/>
                    </a:lnTo>
                    <a:lnTo>
                      <a:pt x="1254" y="360"/>
                    </a:lnTo>
                    <a:lnTo>
                      <a:pt x="1248" y="360"/>
                    </a:lnTo>
                    <a:lnTo>
                      <a:pt x="1248" y="354"/>
                    </a:lnTo>
                    <a:lnTo>
                      <a:pt x="1254" y="354"/>
                    </a:lnTo>
                    <a:lnTo>
                      <a:pt x="1254" y="348"/>
                    </a:lnTo>
                    <a:lnTo>
                      <a:pt x="1260" y="348"/>
                    </a:lnTo>
                    <a:lnTo>
                      <a:pt x="1266" y="348"/>
                    </a:lnTo>
                    <a:lnTo>
                      <a:pt x="1272" y="348"/>
                    </a:lnTo>
                    <a:lnTo>
                      <a:pt x="1278" y="348"/>
                    </a:lnTo>
                    <a:lnTo>
                      <a:pt x="1284" y="342"/>
                    </a:lnTo>
                    <a:lnTo>
                      <a:pt x="1290" y="342"/>
                    </a:lnTo>
                    <a:lnTo>
                      <a:pt x="1296" y="342"/>
                    </a:lnTo>
                    <a:lnTo>
                      <a:pt x="1302" y="342"/>
                    </a:lnTo>
                    <a:lnTo>
                      <a:pt x="1320" y="336"/>
                    </a:lnTo>
                    <a:lnTo>
                      <a:pt x="1326" y="336"/>
                    </a:lnTo>
                    <a:lnTo>
                      <a:pt x="1326" y="330"/>
                    </a:lnTo>
                    <a:lnTo>
                      <a:pt x="1332" y="330"/>
                    </a:lnTo>
                    <a:lnTo>
                      <a:pt x="1332" y="324"/>
                    </a:lnTo>
                    <a:lnTo>
                      <a:pt x="1332" y="318"/>
                    </a:lnTo>
                    <a:lnTo>
                      <a:pt x="1338" y="318"/>
                    </a:lnTo>
                    <a:lnTo>
                      <a:pt x="1338" y="312"/>
                    </a:lnTo>
                    <a:lnTo>
                      <a:pt x="1344" y="312"/>
                    </a:lnTo>
                    <a:lnTo>
                      <a:pt x="1344" y="306"/>
                    </a:lnTo>
                    <a:lnTo>
                      <a:pt x="1350" y="306"/>
                    </a:lnTo>
                    <a:lnTo>
                      <a:pt x="1350" y="300"/>
                    </a:lnTo>
                    <a:lnTo>
                      <a:pt x="1356" y="300"/>
                    </a:lnTo>
                    <a:lnTo>
                      <a:pt x="1356" y="294"/>
                    </a:lnTo>
                    <a:lnTo>
                      <a:pt x="1362" y="294"/>
                    </a:lnTo>
                    <a:lnTo>
                      <a:pt x="1368" y="294"/>
                    </a:lnTo>
                    <a:lnTo>
                      <a:pt x="1374" y="294"/>
                    </a:lnTo>
                    <a:lnTo>
                      <a:pt x="1374" y="288"/>
                    </a:lnTo>
                    <a:lnTo>
                      <a:pt x="1380" y="288"/>
                    </a:lnTo>
                    <a:lnTo>
                      <a:pt x="1380" y="282"/>
                    </a:lnTo>
                    <a:lnTo>
                      <a:pt x="1386" y="282"/>
                    </a:lnTo>
                    <a:lnTo>
                      <a:pt x="1386" y="276"/>
                    </a:lnTo>
                    <a:lnTo>
                      <a:pt x="1380" y="276"/>
                    </a:lnTo>
                    <a:lnTo>
                      <a:pt x="1386" y="276"/>
                    </a:lnTo>
                    <a:lnTo>
                      <a:pt x="1386" y="270"/>
                    </a:lnTo>
                    <a:lnTo>
                      <a:pt x="1380" y="270"/>
                    </a:lnTo>
                    <a:lnTo>
                      <a:pt x="1380" y="264"/>
                    </a:lnTo>
                    <a:lnTo>
                      <a:pt x="1386" y="264"/>
                    </a:lnTo>
                    <a:lnTo>
                      <a:pt x="1386" y="258"/>
                    </a:lnTo>
                    <a:lnTo>
                      <a:pt x="1386" y="252"/>
                    </a:lnTo>
                    <a:lnTo>
                      <a:pt x="1386" y="246"/>
                    </a:lnTo>
                    <a:lnTo>
                      <a:pt x="1392" y="246"/>
                    </a:lnTo>
                    <a:lnTo>
                      <a:pt x="1392" y="240"/>
                    </a:lnTo>
                    <a:lnTo>
                      <a:pt x="1392" y="234"/>
                    </a:lnTo>
                    <a:lnTo>
                      <a:pt x="1392" y="228"/>
                    </a:lnTo>
                    <a:lnTo>
                      <a:pt x="1398" y="228"/>
                    </a:lnTo>
                    <a:lnTo>
                      <a:pt x="1392" y="228"/>
                    </a:lnTo>
                    <a:lnTo>
                      <a:pt x="1392" y="222"/>
                    </a:lnTo>
                    <a:lnTo>
                      <a:pt x="1398" y="222"/>
                    </a:lnTo>
                    <a:lnTo>
                      <a:pt x="1398" y="216"/>
                    </a:lnTo>
                    <a:lnTo>
                      <a:pt x="1398" y="210"/>
                    </a:lnTo>
                    <a:lnTo>
                      <a:pt x="1398" y="204"/>
                    </a:lnTo>
                    <a:lnTo>
                      <a:pt x="1404" y="204"/>
                    </a:lnTo>
                    <a:lnTo>
                      <a:pt x="1404" y="210"/>
                    </a:lnTo>
                    <a:lnTo>
                      <a:pt x="1410" y="210"/>
                    </a:lnTo>
                    <a:lnTo>
                      <a:pt x="1410" y="204"/>
                    </a:lnTo>
                    <a:lnTo>
                      <a:pt x="1410" y="198"/>
                    </a:lnTo>
                    <a:lnTo>
                      <a:pt x="1416" y="198"/>
                    </a:lnTo>
                    <a:lnTo>
                      <a:pt x="1416" y="192"/>
                    </a:lnTo>
                    <a:lnTo>
                      <a:pt x="1422" y="192"/>
                    </a:lnTo>
                    <a:lnTo>
                      <a:pt x="1416" y="192"/>
                    </a:lnTo>
                    <a:lnTo>
                      <a:pt x="1416" y="186"/>
                    </a:lnTo>
                    <a:lnTo>
                      <a:pt x="1422" y="186"/>
                    </a:lnTo>
                    <a:lnTo>
                      <a:pt x="1416" y="186"/>
                    </a:lnTo>
                    <a:lnTo>
                      <a:pt x="1422" y="186"/>
                    </a:lnTo>
                    <a:lnTo>
                      <a:pt x="1422" y="192"/>
                    </a:lnTo>
                    <a:lnTo>
                      <a:pt x="1422" y="186"/>
                    </a:lnTo>
                    <a:lnTo>
                      <a:pt x="1428" y="186"/>
                    </a:lnTo>
                    <a:lnTo>
                      <a:pt x="1428" y="192"/>
                    </a:lnTo>
                    <a:lnTo>
                      <a:pt x="1428" y="186"/>
                    </a:lnTo>
                    <a:lnTo>
                      <a:pt x="1428" y="192"/>
                    </a:lnTo>
                    <a:lnTo>
                      <a:pt x="1428" y="186"/>
                    </a:lnTo>
                    <a:lnTo>
                      <a:pt x="1428" y="180"/>
                    </a:lnTo>
                    <a:lnTo>
                      <a:pt x="1428" y="186"/>
                    </a:lnTo>
                    <a:lnTo>
                      <a:pt x="1434" y="186"/>
                    </a:lnTo>
                    <a:lnTo>
                      <a:pt x="1434" y="180"/>
                    </a:lnTo>
                    <a:lnTo>
                      <a:pt x="1440" y="180"/>
                    </a:lnTo>
                    <a:lnTo>
                      <a:pt x="1440" y="174"/>
                    </a:lnTo>
                    <a:lnTo>
                      <a:pt x="1446" y="174"/>
                    </a:lnTo>
                    <a:lnTo>
                      <a:pt x="1446" y="168"/>
                    </a:lnTo>
                    <a:lnTo>
                      <a:pt x="1446" y="174"/>
                    </a:lnTo>
                    <a:lnTo>
                      <a:pt x="1452" y="174"/>
                    </a:lnTo>
                    <a:lnTo>
                      <a:pt x="1452" y="168"/>
                    </a:lnTo>
                    <a:lnTo>
                      <a:pt x="1458" y="168"/>
                    </a:lnTo>
                    <a:lnTo>
                      <a:pt x="1458" y="174"/>
                    </a:lnTo>
                    <a:lnTo>
                      <a:pt x="1452" y="174"/>
                    </a:lnTo>
                    <a:lnTo>
                      <a:pt x="1458" y="174"/>
                    </a:lnTo>
                    <a:lnTo>
                      <a:pt x="1458" y="168"/>
                    </a:lnTo>
                    <a:lnTo>
                      <a:pt x="1464" y="168"/>
                    </a:lnTo>
                    <a:lnTo>
                      <a:pt x="1470" y="168"/>
                    </a:lnTo>
                    <a:lnTo>
                      <a:pt x="1476" y="168"/>
                    </a:lnTo>
                    <a:lnTo>
                      <a:pt x="1476" y="162"/>
                    </a:lnTo>
                    <a:lnTo>
                      <a:pt x="1476" y="156"/>
                    </a:lnTo>
                    <a:lnTo>
                      <a:pt x="1476" y="150"/>
                    </a:lnTo>
                    <a:lnTo>
                      <a:pt x="1482" y="150"/>
                    </a:lnTo>
                    <a:lnTo>
                      <a:pt x="1482" y="144"/>
                    </a:lnTo>
                    <a:lnTo>
                      <a:pt x="1482" y="150"/>
                    </a:lnTo>
                    <a:lnTo>
                      <a:pt x="1482" y="144"/>
                    </a:lnTo>
                    <a:lnTo>
                      <a:pt x="1482" y="150"/>
                    </a:lnTo>
                    <a:lnTo>
                      <a:pt x="1488" y="150"/>
                    </a:lnTo>
                    <a:lnTo>
                      <a:pt x="1488" y="144"/>
                    </a:lnTo>
                    <a:lnTo>
                      <a:pt x="1494" y="144"/>
                    </a:lnTo>
                    <a:lnTo>
                      <a:pt x="1494" y="150"/>
                    </a:lnTo>
                    <a:lnTo>
                      <a:pt x="1500" y="150"/>
                    </a:lnTo>
                    <a:lnTo>
                      <a:pt x="1500" y="144"/>
                    </a:lnTo>
                    <a:lnTo>
                      <a:pt x="1506" y="144"/>
                    </a:lnTo>
                    <a:lnTo>
                      <a:pt x="1506" y="138"/>
                    </a:lnTo>
                    <a:lnTo>
                      <a:pt x="1500" y="138"/>
                    </a:lnTo>
                    <a:lnTo>
                      <a:pt x="1506" y="138"/>
                    </a:lnTo>
                    <a:lnTo>
                      <a:pt x="1512" y="138"/>
                    </a:lnTo>
                    <a:lnTo>
                      <a:pt x="1512" y="132"/>
                    </a:lnTo>
                    <a:lnTo>
                      <a:pt x="1506" y="132"/>
                    </a:lnTo>
                    <a:lnTo>
                      <a:pt x="1512" y="132"/>
                    </a:lnTo>
                    <a:lnTo>
                      <a:pt x="1518" y="132"/>
                    </a:lnTo>
                    <a:lnTo>
                      <a:pt x="1518" y="126"/>
                    </a:lnTo>
                    <a:lnTo>
                      <a:pt x="1524" y="126"/>
                    </a:lnTo>
                    <a:lnTo>
                      <a:pt x="1524" y="120"/>
                    </a:lnTo>
                    <a:lnTo>
                      <a:pt x="1524" y="114"/>
                    </a:lnTo>
                    <a:lnTo>
                      <a:pt x="1530" y="114"/>
                    </a:lnTo>
                    <a:lnTo>
                      <a:pt x="1530" y="108"/>
                    </a:lnTo>
                    <a:lnTo>
                      <a:pt x="1536" y="108"/>
                    </a:lnTo>
                    <a:lnTo>
                      <a:pt x="1542" y="108"/>
                    </a:lnTo>
                    <a:lnTo>
                      <a:pt x="1542" y="102"/>
                    </a:lnTo>
                    <a:lnTo>
                      <a:pt x="1542" y="96"/>
                    </a:lnTo>
                    <a:lnTo>
                      <a:pt x="1548" y="96"/>
                    </a:lnTo>
                    <a:lnTo>
                      <a:pt x="1548" y="90"/>
                    </a:lnTo>
                    <a:lnTo>
                      <a:pt x="1554" y="90"/>
                    </a:lnTo>
                    <a:lnTo>
                      <a:pt x="1554" y="84"/>
                    </a:lnTo>
                    <a:lnTo>
                      <a:pt x="1554" y="78"/>
                    </a:lnTo>
                    <a:lnTo>
                      <a:pt x="1560" y="78"/>
                    </a:lnTo>
                    <a:lnTo>
                      <a:pt x="1560" y="72"/>
                    </a:lnTo>
                    <a:lnTo>
                      <a:pt x="1566" y="72"/>
                    </a:lnTo>
                    <a:lnTo>
                      <a:pt x="1572" y="72"/>
                    </a:lnTo>
                    <a:lnTo>
                      <a:pt x="1572" y="66"/>
                    </a:lnTo>
                    <a:lnTo>
                      <a:pt x="1578" y="66"/>
                    </a:lnTo>
                    <a:lnTo>
                      <a:pt x="1578" y="60"/>
                    </a:lnTo>
                    <a:lnTo>
                      <a:pt x="1584" y="60"/>
                    </a:lnTo>
                    <a:lnTo>
                      <a:pt x="1590" y="60"/>
                    </a:lnTo>
                    <a:lnTo>
                      <a:pt x="1596" y="60"/>
                    </a:lnTo>
                    <a:lnTo>
                      <a:pt x="1602" y="60"/>
                    </a:lnTo>
                    <a:lnTo>
                      <a:pt x="1602" y="66"/>
                    </a:lnTo>
                    <a:lnTo>
                      <a:pt x="1602" y="60"/>
                    </a:lnTo>
                    <a:lnTo>
                      <a:pt x="1608" y="60"/>
                    </a:lnTo>
                    <a:lnTo>
                      <a:pt x="1614" y="60"/>
                    </a:lnTo>
                    <a:lnTo>
                      <a:pt x="1620" y="60"/>
                    </a:lnTo>
                    <a:lnTo>
                      <a:pt x="1620" y="54"/>
                    </a:lnTo>
                    <a:lnTo>
                      <a:pt x="1626" y="54"/>
                    </a:lnTo>
                    <a:lnTo>
                      <a:pt x="1632" y="54"/>
                    </a:lnTo>
                    <a:lnTo>
                      <a:pt x="1638" y="54"/>
                    </a:lnTo>
                    <a:lnTo>
                      <a:pt x="1638" y="48"/>
                    </a:lnTo>
                    <a:lnTo>
                      <a:pt x="1644" y="48"/>
                    </a:lnTo>
                    <a:lnTo>
                      <a:pt x="1650" y="48"/>
                    </a:lnTo>
                    <a:lnTo>
                      <a:pt x="1650" y="42"/>
                    </a:lnTo>
                    <a:lnTo>
                      <a:pt x="1656" y="42"/>
                    </a:lnTo>
                    <a:lnTo>
                      <a:pt x="1656" y="48"/>
                    </a:lnTo>
                    <a:lnTo>
                      <a:pt x="1656" y="42"/>
                    </a:lnTo>
                    <a:lnTo>
                      <a:pt x="1662" y="42"/>
                    </a:lnTo>
                    <a:lnTo>
                      <a:pt x="1662" y="36"/>
                    </a:lnTo>
                    <a:lnTo>
                      <a:pt x="1662" y="30"/>
                    </a:lnTo>
                    <a:lnTo>
                      <a:pt x="1662" y="24"/>
                    </a:lnTo>
                    <a:lnTo>
                      <a:pt x="1668" y="24"/>
                    </a:lnTo>
                    <a:lnTo>
                      <a:pt x="1668" y="18"/>
                    </a:lnTo>
                    <a:lnTo>
                      <a:pt x="1668" y="12"/>
                    </a:lnTo>
                    <a:lnTo>
                      <a:pt x="1668" y="18"/>
                    </a:lnTo>
                    <a:lnTo>
                      <a:pt x="1668" y="12"/>
                    </a:lnTo>
                    <a:lnTo>
                      <a:pt x="1674" y="12"/>
                    </a:lnTo>
                    <a:lnTo>
                      <a:pt x="1680" y="12"/>
                    </a:lnTo>
                    <a:lnTo>
                      <a:pt x="1686" y="12"/>
                    </a:lnTo>
                    <a:lnTo>
                      <a:pt x="1692" y="12"/>
                    </a:lnTo>
                    <a:lnTo>
                      <a:pt x="1692" y="6"/>
                    </a:lnTo>
                    <a:lnTo>
                      <a:pt x="1698" y="6"/>
                    </a:lnTo>
                    <a:lnTo>
                      <a:pt x="1698" y="12"/>
                    </a:lnTo>
                    <a:lnTo>
                      <a:pt x="1704" y="12"/>
                    </a:lnTo>
                    <a:lnTo>
                      <a:pt x="1710" y="12"/>
                    </a:lnTo>
                    <a:lnTo>
                      <a:pt x="1716" y="12"/>
                    </a:lnTo>
                    <a:lnTo>
                      <a:pt x="1722" y="12"/>
                    </a:lnTo>
                    <a:lnTo>
                      <a:pt x="1722" y="6"/>
                    </a:lnTo>
                    <a:lnTo>
                      <a:pt x="1728" y="6"/>
                    </a:lnTo>
                    <a:lnTo>
                      <a:pt x="1734" y="6"/>
                    </a:lnTo>
                    <a:lnTo>
                      <a:pt x="1740" y="6"/>
                    </a:lnTo>
                    <a:lnTo>
                      <a:pt x="1746" y="6"/>
                    </a:lnTo>
                    <a:lnTo>
                      <a:pt x="1752" y="6"/>
                    </a:lnTo>
                    <a:lnTo>
                      <a:pt x="1752" y="0"/>
                    </a:lnTo>
                    <a:lnTo>
                      <a:pt x="1758" y="0"/>
                    </a:lnTo>
                    <a:lnTo>
                      <a:pt x="1758" y="6"/>
                    </a:lnTo>
                    <a:lnTo>
                      <a:pt x="1758" y="0"/>
                    </a:lnTo>
                    <a:lnTo>
                      <a:pt x="1758" y="6"/>
                    </a:lnTo>
                    <a:lnTo>
                      <a:pt x="1764" y="6"/>
                    </a:lnTo>
                    <a:lnTo>
                      <a:pt x="1770" y="6"/>
                    </a:lnTo>
                    <a:lnTo>
                      <a:pt x="1776" y="6"/>
                    </a:lnTo>
                    <a:lnTo>
                      <a:pt x="1782" y="6"/>
                    </a:lnTo>
                    <a:lnTo>
                      <a:pt x="1782" y="12"/>
                    </a:lnTo>
                    <a:lnTo>
                      <a:pt x="1788" y="12"/>
                    </a:lnTo>
                    <a:lnTo>
                      <a:pt x="1794" y="12"/>
                    </a:lnTo>
                    <a:lnTo>
                      <a:pt x="1800" y="12"/>
                    </a:lnTo>
                    <a:lnTo>
                      <a:pt x="1800" y="18"/>
                    </a:lnTo>
                    <a:lnTo>
                      <a:pt x="1806" y="18"/>
                    </a:lnTo>
                    <a:lnTo>
                      <a:pt x="1812" y="18"/>
                    </a:lnTo>
                    <a:lnTo>
                      <a:pt x="1812" y="24"/>
                    </a:lnTo>
                    <a:lnTo>
                      <a:pt x="1818" y="24"/>
                    </a:lnTo>
                    <a:lnTo>
                      <a:pt x="1824" y="24"/>
                    </a:lnTo>
                    <a:lnTo>
                      <a:pt x="1830" y="24"/>
                    </a:lnTo>
                    <a:lnTo>
                      <a:pt x="1836" y="24"/>
                    </a:lnTo>
                    <a:lnTo>
                      <a:pt x="1836" y="30"/>
                    </a:lnTo>
                    <a:lnTo>
                      <a:pt x="1842" y="30"/>
                    </a:lnTo>
                    <a:lnTo>
                      <a:pt x="1848" y="30"/>
                    </a:lnTo>
                    <a:lnTo>
                      <a:pt x="1854" y="30"/>
                    </a:lnTo>
                    <a:lnTo>
                      <a:pt x="1860" y="30"/>
                    </a:lnTo>
                    <a:lnTo>
                      <a:pt x="1866" y="30"/>
                    </a:lnTo>
                    <a:lnTo>
                      <a:pt x="1866" y="24"/>
                    </a:lnTo>
                    <a:lnTo>
                      <a:pt x="1866" y="30"/>
                    </a:lnTo>
                    <a:lnTo>
                      <a:pt x="1872" y="30"/>
                    </a:lnTo>
                    <a:lnTo>
                      <a:pt x="1878" y="30"/>
                    </a:lnTo>
                    <a:lnTo>
                      <a:pt x="1884" y="30"/>
                    </a:lnTo>
                    <a:lnTo>
                      <a:pt x="1890" y="24"/>
                    </a:lnTo>
                    <a:lnTo>
                      <a:pt x="1896" y="24"/>
                    </a:lnTo>
                    <a:lnTo>
                      <a:pt x="1902" y="24"/>
                    </a:lnTo>
                    <a:lnTo>
                      <a:pt x="1908" y="24"/>
                    </a:lnTo>
                    <a:lnTo>
                      <a:pt x="1914" y="24"/>
                    </a:lnTo>
                    <a:lnTo>
                      <a:pt x="1920" y="24"/>
                    </a:lnTo>
                    <a:lnTo>
                      <a:pt x="1926" y="24"/>
                    </a:lnTo>
                    <a:lnTo>
                      <a:pt x="1932" y="24"/>
                    </a:lnTo>
                    <a:lnTo>
                      <a:pt x="1932" y="30"/>
                    </a:lnTo>
                    <a:lnTo>
                      <a:pt x="1932" y="24"/>
                    </a:lnTo>
                    <a:lnTo>
                      <a:pt x="1932" y="30"/>
                    </a:lnTo>
                    <a:lnTo>
                      <a:pt x="1938" y="30"/>
                    </a:lnTo>
                    <a:lnTo>
                      <a:pt x="1944" y="30"/>
                    </a:lnTo>
                    <a:lnTo>
                      <a:pt x="1950" y="30"/>
                    </a:lnTo>
                    <a:lnTo>
                      <a:pt x="1956" y="30"/>
                    </a:lnTo>
                    <a:lnTo>
                      <a:pt x="1962" y="30"/>
                    </a:lnTo>
                    <a:lnTo>
                      <a:pt x="1962" y="36"/>
                    </a:lnTo>
                    <a:lnTo>
                      <a:pt x="1968" y="36"/>
                    </a:lnTo>
                    <a:lnTo>
                      <a:pt x="1968" y="30"/>
                    </a:lnTo>
                    <a:lnTo>
                      <a:pt x="1968" y="36"/>
                    </a:lnTo>
                    <a:lnTo>
                      <a:pt x="1974" y="36"/>
                    </a:lnTo>
                    <a:lnTo>
                      <a:pt x="1974" y="42"/>
                    </a:lnTo>
                  </a:path>
                </a:pathLst>
              </a:custGeom>
              <a:noFill/>
              <a:ln w="9525">
                <a:solidFill>
                  <a:srgbClr val="FF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1" name="Freeform 12"/>
              <p:cNvSpPr>
                <a:spLocks noChangeAspect="1"/>
              </p:cNvSpPr>
              <p:nvPr/>
            </p:nvSpPr>
            <p:spPr bwMode="auto">
              <a:xfrm>
                <a:off x="2787" y="2223"/>
                <a:ext cx="180" cy="216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84" y="0"/>
                  </a:cxn>
                  <a:cxn ang="0">
                    <a:pos x="96" y="12"/>
                  </a:cxn>
                  <a:cxn ang="0">
                    <a:pos x="108" y="18"/>
                  </a:cxn>
                  <a:cxn ang="0">
                    <a:pos x="120" y="24"/>
                  </a:cxn>
                  <a:cxn ang="0">
                    <a:pos x="132" y="30"/>
                  </a:cxn>
                  <a:cxn ang="0">
                    <a:pos x="144" y="36"/>
                  </a:cxn>
                  <a:cxn ang="0">
                    <a:pos x="156" y="36"/>
                  </a:cxn>
                  <a:cxn ang="0">
                    <a:pos x="168" y="42"/>
                  </a:cxn>
                  <a:cxn ang="0">
                    <a:pos x="174" y="60"/>
                  </a:cxn>
                  <a:cxn ang="0">
                    <a:pos x="168" y="78"/>
                  </a:cxn>
                  <a:cxn ang="0">
                    <a:pos x="168" y="96"/>
                  </a:cxn>
                  <a:cxn ang="0">
                    <a:pos x="174" y="108"/>
                  </a:cxn>
                  <a:cxn ang="0">
                    <a:pos x="180" y="126"/>
                  </a:cxn>
                  <a:cxn ang="0">
                    <a:pos x="180" y="144"/>
                  </a:cxn>
                  <a:cxn ang="0">
                    <a:pos x="174" y="144"/>
                  </a:cxn>
                  <a:cxn ang="0">
                    <a:pos x="162" y="150"/>
                  </a:cxn>
                  <a:cxn ang="0">
                    <a:pos x="156" y="162"/>
                  </a:cxn>
                  <a:cxn ang="0">
                    <a:pos x="156" y="168"/>
                  </a:cxn>
                  <a:cxn ang="0">
                    <a:pos x="156" y="186"/>
                  </a:cxn>
                  <a:cxn ang="0">
                    <a:pos x="156" y="204"/>
                  </a:cxn>
                  <a:cxn ang="0">
                    <a:pos x="150" y="216"/>
                  </a:cxn>
                  <a:cxn ang="0">
                    <a:pos x="138" y="210"/>
                  </a:cxn>
                  <a:cxn ang="0">
                    <a:pos x="120" y="210"/>
                  </a:cxn>
                  <a:cxn ang="0">
                    <a:pos x="102" y="210"/>
                  </a:cxn>
                  <a:cxn ang="0">
                    <a:pos x="84" y="210"/>
                  </a:cxn>
                  <a:cxn ang="0">
                    <a:pos x="72" y="204"/>
                  </a:cxn>
                  <a:cxn ang="0">
                    <a:pos x="54" y="204"/>
                  </a:cxn>
                  <a:cxn ang="0">
                    <a:pos x="42" y="198"/>
                  </a:cxn>
                  <a:cxn ang="0">
                    <a:pos x="36" y="186"/>
                  </a:cxn>
                  <a:cxn ang="0">
                    <a:pos x="24" y="174"/>
                  </a:cxn>
                  <a:cxn ang="0">
                    <a:pos x="24" y="156"/>
                  </a:cxn>
                  <a:cxn ang="0">
                    <a:pos x="12" y="144"/>
                  </a:cxn>
                  <a:cxn ang="0">
                    <a:pos x="0" y="150"/>
                  </a:cxn>
                  <a:cxn ang="0">
                    <a:pos x="0" y="132"/>
                  </a:cxn>
                  <a:cxn ang="0">
                    <a:pos x="0" y="114"/>
                  </a:cxn>
                  <a:cxn ang="0">
                    <a:pos x="0" y="96"/>
                  </a:cxn>
                  <a:cxn ang="0">
                    <a:pos x="6" y="84"/>
                  </a:cxn>
                  <a:cxn ang="0">
                    <a:pos x="18" y="78"/>
                  </a:cxn>
                  <a:cxn ang="0">
                    <a:pos x="24" y="66"/>
                  </a:cxn>
                  <a:cxn ang="0">
                    <a:pos x="30" y="54"/>
                  </a:cxn>
                  <a:cxn ang="0">
                    <a:pos x="36" y="42"/>
                  </a:cxn>
                  <a:cxn ang="0">
                    <a:pos x="42" y="24"/>
                  </a:cxn>
                  <a:cxn ang="0">
                    <a:pos x="54" y="18"/>
                  </a:cxn>
                </a:cxnLst>
                <a:rect l="0" t="0" r="r" b="b"/>
                <a:pathLst>
                  <a:path w="180" h="216">
                    <a:moveTo>
                      <a:pt x="60" y="12"/>
                    </a:moveTo>
                    <a:lnTo>
                      <a:pt x="66" y="6"/>
                    </a:lnTo>
                    <a:lnTo>
                      <a:pt x="66" y="0"/>
                    </a:lnTo>
                    <a:lnTo>
                      <a:pt x="72" y="0"/>
                    </a:lnTo>
                    <a:lnTo>
                      <a:pt x="78" y="0"/>
                    </a:lnTo>
                    <a:lnTo>
                      <a:pt x="84" y="0"/>
                    </a:lnTo>
                    <a:lnTo>
                      <a:pt x="90" y="6"/>
                    </a:lnTo>
                    <a:lnTo>
                      <a:pt x="96" y="6"/>
                    </a:lnTo>
                    <a:lnTo>
                      <a:pt x="96" y="12"/>
                    </a:lnTo>
                    <a:lnTo>
                      <a:pt x="102" y="12"/>
                    </a:lnTo>
                    <a:lnTo>
                      <a:pt x="108" y="12"/>
                    </a:lnTo>
                    <a:lnTo>
                      <a:pt x="108" y="18"/>
                    </a:lnTo>
                    <a:lnTo>
                      <a:pt x="114" y="18"/>
                    </a:lnTo>
                    <a:lnTo>
                      <a:pt x="114" y="24"/>
                    </a:lnTo>
                    <a:lnTo>
                      <a:pt x="120" y="24"/>
                    </a:lnTo>
                    <a:lnTo>
                      <a:pt x="126" y="24"/>
                    </a:lnTo>
                    <a:lnTo>
                      <a:pt x="126" y="30"/>
                    </a:lnTo>
                    <a:lnTo>
                      <a:pt x="132" y="30"/>
                    </a:lnTo>
                    <a:lnTo>
                      <a:pt x="132" y="36"/>
                    </a:lnTo>
                    <a:lnTo>
                      <a:pt x="138" y="36"/>
                    </a:lnTo>
                    <a:lnTo>
                      <a:pt x="144" y="36"/>
                    </a:lnTo>
                    <a:lnTo>
                      <a:pt x="150" y="36"/>
                    </a:lnTo>
                    <a:lnTo>
                      <a:pt x="156" y="30"/>
                    </a:lnTo>
                    <a:lnTo>
                      <a:pt x="156" y="36"/>
                    </a:lnTo>
                    <a:lnTo>
                      <a:pt x="162" y="36"/>
                    </a:lnTo>
                    <a:lnTo>
                      <a:pt x="168" y="36"/>
                    </a:lnTo>
                    <a:lnTo>
                      <a:pt x="168" y="42"/>
                    </a:lnTo>
                    <a:lnTo>
                      <a:pt x="174" y="48"/>
                    </a:lnTo>
                    <a:lnTo>
                      <a:pt x="174" y="54"/>
                    </a:lnTo>
                    <a:lnTo>
                      <a:pt x="174" y="60"/>
                    </a:lnTo>
                    <a:lnTo>
                      <a:pt x="174" y="66"/>
                    </a:lnTo>
                    <a:lnTo>
                      <a:pt x="168" y="72"/>
                    </a:lnTo>
                    <a:lnTo>
                      <a:pt x="168" y="78"/>
                    </a:lnTo>
                    <a:lnTo>
                      <a:pt x="168" y="84"/>
                    </a:lnTo>
                    <a:lnTo>
                      <a:pt x="168" y="90"/>
                    </a:lnTo>
                    <a:lnTo>
                      <a:pt x="168" y="96"/>
                    </a:lnTo>
                    <a:lnTo>
                      <a:pt x="174" y="96"/>
                    </a:lnTo>
                    <a:lnTo>
                      <a:pt x="174" y="102"/>
                    </a:lnTo>
                    <a:lnTo>
                      <a:pt x="174" y="108"/>
                    </a:lnTo>
                    <a:lnTo>
                      <a:pt x="180" y="114"/>
                    </a:lnTo>
                    <a:lnTo>
                      <a:pt x="180" y="120"/>
                    </a:lnTo>
                    <a:lnTo>
                      <a:pt x="180" y="126"/>
                    </a:lnTo>
                    <a:lnTo>
                      <a:pt x="180" y="132"/>
                    </a:lnTo>
                    <a:lnTo>
                      <a:pt x="180" y="138"/>
                    </a:lnTo>
                    <a:lnTo>
                      <a:pt x="180" y="144"/>
                    </a:lnTo>
                    <a:lnTo>
                      <a:pt x="180" y="150"/>
                    </a:lnTo>
                    <a:lnTo>
                      <a:pt x="174" y="150"/>
                    </a:lnTo>
                    <a:lnTo>
                      <a:pt x="174" y="144"/>
                    </a:lnTo>
                    <a:lnTo>
                      <a:pt x="168" y="144"/>
                    </a:lnTo>
                    <a:lnTo>
                      <a:pt x="162" y="144"/>
                    </a:lnTo>
                    <a:lnTo>
                      <a:pt x="162" y="150"/>
                    </a:lnTo>
                    <a:lnTo>
                      <a:pt x="162" y="156"/>
                    </a:lnTo>
                    <a:lnTo>
                      <a:pt x="156" y="156"/>
                    </a:lnTo>
                    <a:lnTo>
                      <a:pt x="156" y="162"/>
                    </a:lnTo>
                    <a:lnTo>
                      <a:pt x="162" y="162"/>
                    </a:lnTo>
                    <a:lnTo>
                      <a:pt x="156" y="162"/>
                    </a:lnTo>
                    <a:lnTo>
                      <a:pt x="156" y="168"/>
                    </a:lnTo>
                    <a:lnTo>
                      <a:pt x="156" y="174"/>
                    </a:lnTo>
                    <a:lnTo>
                      <a:pt x="156" y="180"/>
                    </a:lnTo>
                    <a:lnTo>
                      <a:pt x="156" y="186"/>
                    </a:lnTo>
                    <a:lnTo>
                      <a:pt x="156" y="192"/>
                    </a:lnTo>
                    <a:lnTo>
                      <a:pt x="156" y="198"/>
                    </a:lnTo>
                    <a:lnTo>
                      <a:pt x="156" y="204"/>
                    </a:lnTo>
                    <a:lnTo>
                      <a:pt x="156" y="210"/>
                    </a:lnTo>
                    <a:lnTo>
                      <a:pt x="156" y="216"/>
                    </a:lnTo>
                    <a:lnTo>
                      <a:pt x="150" y="216"/>
                    </a:lnTo>
                    <a:lnTo>
                      <a:pt x="144" y="216"/>
                    </a:lnTo>
                    <a:lnTo>
                      <a:pt x="144" y="210"/>
                    </a:lnTo>
                    <a:lnTo>
                      <a:pt x="138" y="210"/>
                    </a:lnTo>
                    <a:lnTo>
                      <a:pt x="132" y="210"/>
                    </a:lnTo>
                    <a:lnTo>
                      <a:pt x="126" y="210"/>
                    </a:lnTo>
                    <a:lnTo>
                      <a:pt x="120" y="210"/>
                    </a:lnTo>
                    <a:lnTo>
                      <a:pt x="114" y="210"/>
                    </a:lnTo>
                    <a:lnTo>
                      <a:pt x="108" y="210"/>
                    </a:lnTo>
                    <a:lnTo>
                      <a:pt x="102" y="210"/>
                    </a:lnTo>
                    <a:lnTo>
                      <a:pt x="96" y="216"/>
                    </a:lnTo>
                    <a:lnTo>
                      <a:pt x="90" y="210"/>
                    </a:lnTo>
                    <a:lnTo>
                      <a:pt x="84" y="210"/>
                    </a:lnTo>
                    <a:lnTo>
                      <a:pt x="78" y="210"/>
                    </a:lnTo>
                    <a:lnTo>
                      <a:pt x="72" y="210"/>
                    </a:lnTo>
                    <a:lnTo>
                      <a:pt x="72" y="204"/>
                    </a:lnTo>
                    <a:lnTo>
                      <a:pt x="66" y="204"/>
                    </a:lnTo>
                    <a:lnTo>
                      <a:pt x="60" y="204"/>
                    </a:lnTo>
                    <a:lnTo>
                      <a:pt x="54" y="204"/>
                    </a:lnTo>
                    <a:lnTo>
                      <a:pt x="54" y="198"/>
                    </a:lnTo>
                    <a:lnTo>
                      <a:pt x="48" y="198"/>
                    </a:lnTo>
                    <a:lnTo>
                      <a:pt x="42" y="198"/>
                    </a:lnTo>
                    <a:lnTo>
                      <a:pt x="42" y="192"/>
                    </a:lnTo>
                    <a:lnTo>
                      <a:pt x="36" y="192"/>
                    </a:lnTo>
                    <a:lnTo>
                      <a:pt x="36" y="186"/>
                    </a:lnTo>
                    <a:lnTo>
                      <a:pt x="30" y="180"/>
                    </a:lnTo>
                    <a:lnTo>
                      <a:pt x="24" y="180"/>
                    </a:lnTo>
                    <a:lnTo>
                      <a:pt x="24" y="174"/>
                    </a:lnTo>
                    <a:lnTo>
                      <a:pt x="24" y="168"/>
                    </a:lnTo>
                    <a:lnTo>
                      <a:pt x="24" y="162"/>
                    </a:lnTo>
                    <a:lnTo>
                      <a:pt x="24" y="156"/>
                    </a:lnTo>
                    <a:lnTo>
                      <a:pt x="18" y="156"/>
                    </a:lnTo>
                    <a:lnTo>
                      <a:pt x="12" y="150"/>
                    </a:lnTo>
                    <a:lnTo>
                      <a:pt x="12" y="144"/>
                    </a:lnTo>
                    <a:lnTo>
                      <a:pt x="6" y="144"/>
                    </a:lnTo>
                    <a:lnTo>
                      <a:pt x="6" y="150"/>
                    </a:lnTo>
                    <a:lnTo>
                      <a:pt x="0" y="150"/>
                    </a:lnTo>
                    <a:lnTo>
                      <a:pt x="0" y="144"/>
                    </a:lnTo>
                    <a:lnTo>
                      <a:pt x="0" y="138"/>
                    </a:lnTo>
                    <a:lnTo>
                      <a:pt x="0" y="132"/>
                    </a:lnTo>
                    <a:lnTo>
                      <a:pt x="0" y="126"/>
                    </a:lnTo>
                    <a:lnTo>
                      <a:pt x="0" y="120"/>
                    </a:lnTo>
                    <a:lnTo>
                      <a:pt x="0" y="114"/>
                    </a:lnTo>
                    <a:lnTo>
                      <a:pt x="0" y="108"/>
                    </a:lnTo>
                    <a:lnTo>
                      <a:pt x="0" y="102"/>
                    </a:lnTo>
                    <a:lnTo>
                      <a:pt x="0" y="96"/>
                    </a:lnTo>
                    <a:lnTo>
                      <a:pt x="0" y="90"/>
                    </a:lnTo>
                    <a:lnTo>
                      <a:pt x="6" y="90"/>
                    </a:lnTo>
                    <a:lnTo>
                      <a:pt x="6" y="84"/>
                    </a:lnTo>
                    <a:lnTo>
                      <a:pt x="12" y="84"/>
                    </a:lnTo>
                    <a:lnTo>
                      <a:pt x="12" y="78"/>
                    </a:lnTo>
                    <a:lnTo>
                      <a:pt x="18" y="78"/>
                    </a:lnTo>
                    <a:lnTo>
                      <a:pt x="18" y="72"/>
                    </a:lnTo>
                    <a:lnTo>
                      <a:pt x="24" y="72"/>
                    </a:lnTo>
                    <a:lnTo>
                      <a:pt x="24" y="66"/>
                    </a:lnTo>
                    <a:lnTo>
                      <a:pt x="24" y="60"/>
                    </a:lnTo>
                    <a:lnTo>
                      <a:pt x="30" y="60"/>
                    </a:lnTo>
                    <a:lnTo>
                      <a:pt x="30" y="54"/>
                    </a:lnTo>
                    <a:lnTo>
                      <a:pt x="30" y="48"/>
                    </a:lnTo>
                    <a:lnTo>
                      <a:pt x="36" y="48"/>
                    </a:lnTo>
                    <a:lnTo>
                      <a:pt x="36" y="42"/>
                    </a:lnTo>
                    <a:lnTo>
                      <a:pt x="42" y="36"/>
                    </a:lnTo>
                    <a:lnTo>
                      <a:pt x="42" y="30"/>
                    </a:lnTo>
                    <a:lnTo>
                      <a:pt x="42" y="24"/>
                    </a:lnTo>
                    <a:lnTo>
                      <a:pt x="48" y="24"/>
                    </a:lnTo>
                    <a:lnTo>
                      <a:pt x="48" y="18"/>
                    </a:lnTo>
                    <a:lnTo>
                      <a:pt x="54" y="18"/>
                    </a:lnTo>
                    <a:lnTo>
                      <a:pt x="60" y="12"/>
                    </a:lnTo>
                    <a:close/>
                  </a:path>
                </a:pathLst>
              </a:custGeom>
              <a:noFill/>
              <a:ln w="9525">
                <a:solidFill>
                  <a:srgbClr val="FF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" name="Freeform 13"/>
              <p:cNvSpPr>
                <a:spLocks noChangeAspect="1"/>
              </p:cNvSpPr>
              <p:nvPr/>
            </p:nvSpPr>
            <p:spPr bwMode="auto">
              <a:xfrm>
                <a:off x="2637" y="1719"/>
                <a:ext cx="192" cy="144"/>
              </a:xfrm>
              <a:custGeom>
                <a:avLst/>
                <a:gdLst/>
                <a:ahLst/>
                <a:cxnLst>
                  <a:cxn ang="0">
                    <a:pos x="60" y="42"/>
                  </a:cxn>
                  <a:cxn ang="0">
                    <a:pos x="66" y="36"/>
                  </a:cxn>
                  <a:cxn ang="0">
                    <a:pos x="72" y="24"/>
                  </a:cxn>
                  <a:cxn ang="0">
                    <a:pos x="78" y="12"/>
                  </a:cxn>
                  <a:cxn ang="0">
                    <a:pos x="96" y="0"/>
                  </a:cxn>
                  <a:cxn ang="0">
                    <a:pos x="114" y="12"/>
                  </a:cxn>
                  <a:cxn ang="0">
                    <a:pos x="132" y="12"/>
                  </a:cxn>
                  <a:cxn ang="0">
                    <a:pos x="138" y="30"/>
                  </a:cxn>
                  <a:cxn ang="0">
                    <a:pos x="144" y="36"/>
                  </a:cxn>
                  <a:cxn ang="0">
                    <a:pos x="156" y="42"/>
                  </a:cxn>
                  <a:cxn ang="0">
                    <a:pos x="174" y="48"/>
                  </a:cxn>
                  <a:cxn ang="0">
                    <a:pos x="192" y="54"/>
                  </a:cxn>
                  <a:cxn ang="0">
                    <a:pos x="186" y="60"/>
                  </a:cxn>
                  <a:cxn ang="0">
                    <a:pos x="174" y="54"/>
                  </a:cxn>
                  <a:cxn ang="0">
                    <a:pos x="168" y="54"/>
                  </a:cxn>
                  <a:cxn ang="0">
                    <a:pos x="156" y="60"/>
                  </a:cxn>
                  <a:cxn ang="0">
                    <a:pos x="144" y="54"/>
                  </a:cxn>
                  <a:cxn ang="0">
                    <a:pos x="132" y="60"/>
                  </a:cxn>
                  <a:cxn ang="0">
                    <a:pos x="132" y="72"/>
                  </a:cxn>
                  <a:cxn ang="0">
                    <a:pos x="120" y="72"/>
                  </a:cxn>
                  <a:cxn ang="0">
                    <a:pos x="114" y="90"/>
                  </a:cxn>
                  <a:cxn ang="0">
                    <a:pos x="108" y="102"/>
                  </a:cxn>
                  <a:cxn ang="0">
                    <a:pos x="96" y="108"/>
                  </a:cxn>
                  <a:cxn ang="0">
                    <a:pos x="84" y="120"/>
                  </a:cxn>
                  <a:cxn ang="0">
                    <a:pos x="84" y="126"/>
                  </a:cxn>
                  <a:cxn ang="0">
                    <a:pos x="84" y="132"/>
                  </a:cxn>
                  <a:cxn ang="0">
                    <a:pos x="78" y="138"/>
                  </a:cxn>
                  <a:cxn ang="0">
                    <a:pos x="72" y="138"/>
                  </a:cxn>
                  <a:cxn ang="0">
                    <a:pos x="60" y="138"/>
                  </a:cxn>
                  <a:cxn ang="0">
                    <a:pos x="42" y="138"/>
                  </a:cxn>
                  <a:cxn ang="0">
                    <a:pos x="30" y="138"/>
                  </a:cxn>
                  <a:cxn ang="0">
                    <a:pos x="18" y="138"/>
                  </a:cxn>
                  <a:cxn ang="0">
                    <a:pos x="6" y="138"/>
                  </a:cxn>
                  <a:cxn ang="0">
                    <a:pos x="0" y="132"/>
                  </a:cxn>
                  <a:cxn ang="0">
                    <a:pos x="12" y="126"/>
                  </a:cxn>
                  <a:cxn ang="0">
                    <a:pos x="12" y="114"/>
                  </a:cxn>
                  <a:cxn ang="0">
                    <a:pos x="18" y="102"/>
                  </a:cxn>
                  <a:cxn ang="0">
                    <a:pos x="42" y="78"/>
                  </a:cxn>
                  <a:cxn ang="0">
                    <a:pos x="54" y="78"/>
                  </a:cxn>
                  <a:cxn ang="0">
                    <a:pos x="66" y="60"/>
                  </a:cxn>
                  <a:cxn ang="0">
                    <a:pos x="60" y="54"/>
                  </a:cxn>
                </a:cxnLst>
                <a:rect l="0" t="0" r="r" b="b"/>
                <a:pathLst>
                  <a:path w="192" h="144">
                    <a:moveTo>
                      <a:pt x="60" y="48"/>
                    </a:moveTo>
                    <a:lnTo>
                      <a:pt x="60" y="42"/>
                    </a:lnTo>
                    <a:lnTo>
                      <a:pt x="60" y="36"/>
                    </a:lnTo>
                    <a:lnTo>
                      <a:pt x="66" y="36"/>
                    </a:lnTo>
                    <a:lnTo>
                      <a:pt x="66" y="30"/>
                    </a:lnTo>
                    <a:lnTo>
                      <a:pt x="72" y="24"/>
                    </a:lnTo>
                    <a:lnTo>
                      <a:pt x="78" y="18"/>
                    </a:lnTo>
                    <a:lnTo>
                      <a:pt x="78" y="12"/>
                    </a:lnTo>
                    <a:lnTo>
                      <a:pt x="84" y="6"/>
                    </a:lnTo>
                    <a:lnTo>
                      <a:pt x="96" y="0"/>
                    </a:lnTo>
                    <a:lnTo>
                      <a:pt x="102" y="6"/>
                    </a:lnTo>
                    <a:lnTo>
                      <a:pt x="114" y="12"/>
                    </a:lnTo>
                    <a:lnTo>
                      <a:pt x="126" y="12"/>
                    </a:lnTo>
                    <a:lnTo>
                      <a:pt x="132" y="12"/>
                    </a:lnTo>
                    <a:lnTo>
                      <a:pt x="132" y="24"/>
                    </a:lnTo>
                    <a:lnTo>
                      <a:pt x="138" y="30"/>
                    </a:lnTo>
                    <a:lnTo>
                      <a:pt x="144" y="30"/>
                    </a:lnTo>
                    <a:lnTo>
                      <a:pt x="144" y="36"/>
                    </a:lnTo>
                    <a:lnTo>
                      <a:pt x="156" y="36"/>
                    </a:lnTo>
                    <a:lnTo>
                      <a:pt x="156" y="42"/>
                    </a:lnTo>
                    <a:lnTo>
                      <a:pt x="168" y="42"/>
                    </a:lnTo>
                    <a:lnTo>
                      <a:pt x="174" y="48"/>
                    </a:lnTo>
                    <a:lnTo>
                      <a:pt x="186" y="54"/>
                    </a:lnTo>
                    <a:lnTo>
                      <a:pt x="192" y="54"/>
                    </a:lnTo>
                    <a:lnTo>
                      <a:pt x="192" y="60"/>
                    </a:lnTo>
                    <a:lnTo>
                      <a:pt x="186" y="60"/>
                    </a:lnTo>
                    <a:lnTo>
                      <a:pt x="180" y="60"/>
                    </a:lnTo>
                    <a:lnTo>
                      <a:pt x="174" y="54"/>
                    </a:lnTo>
                    <a:lnTo>
                      <a:pt x="168" y="60"/>
                    </a:lnTo>
                    <a:lnTo>
                      <a:pt x="168" y="54"/>
                    </a:lnTo>
                    <a:lnTo>
                      <a:pt x="162" y="60"/>
                    </a:lnTo>
                    <a:lnTo>
                      <a:pt x="156" y="60"/>
                    </a:lnTo>
                    <a:lnTo>
                      <a:pt x="156" y="54"/>
                    </a:lnTo>
                    <a:lnTo>
                      <a:pt x="144" y="54"/>
                    </a:lnTo>
                    <a:lnTo>
                      <a:pt x="138" y="54"/>
                    </a:lnTo>
                    <a:lnTo>
                      <a:pt x="132" y="60"/>
                    </a:lnTo>
                    <a:lnTo>
                      <a:pt x="132" y="66"/>
                    </a:lnTo>
                    <a:lnTo>
                      <a:pt x="132" y="72"/>
                    </a:lnTo>
                    <a:lnTo>
                      <a:pt x="126" y="72"/>
                    </a:lnTo>
                    <a:lnTo>
                      <a:pt x="120" y="72"/>
                    </a:lnTo>
                    <a:lnTo>
                      <a:pt x="114" y="78"/>
                    </a:lnTo>
                    <a:lnTo>
                      <a:pt x="114" y="90"/>
                    </a:lnTo>
                    <a:lnTo>
                      <a:pt x="114" y="96"/>
                    </a:lnTo>
                    <a:lnTo>
                      <a:pt x="108" y="102"/>
                    </a:lnTo>
                    <a:lnTo>
                      <a:pt x="102" y="108"/>
                    </a:lnTo>
                    <a:lnTo>
                      <a:pt x="96" y="108"/>
                    </a:lnTo>
                    <a:lnTo>
                      <a:pt x="90" y="114"/>
                    </a:lnTo>
                    <a:lnTo>
                      <a:pt x="84" y="120"/>
                    </a:lnTo>
                    <a:lnTo>
                      <a:pt x="78" y="120"/>
                    </a:lnTo>
                    <a:lnTo>
                      <a:pt x="84" y="126"/>
                    </a:lnTo>
                    <a:lnTo>
                      <a:pt x="90" y="126"/>
                    </a:lnTo>
                    <a:lnTo>
                      <a:pt x="84" y="132"/>
                    </a:lnTo>
                    <a:lnTo>
                      <a:pt x="78" y="132"/>
                    </a:lnTo>
                    <a:lnTo>
                      <a:pt x="78" y="138"/>
                    </a:lnTo>
                    <a:lnTo>
                      <a:pt x="78" y="144"/>
                    </a:lnTo>
                    <a:lnTo>
                      <a:pt x="72" y="138"/>
                    </a:lnTo>
                    <a:lnTo>
                      <a:pt x="66" y="138"/>
                    </a:lnTo>
                    <a:lnTo>
                      <a:pt x="60" y="138"/>
                    </a:lnTo>
                    <a:lnTo>
                      <a:pt x="54" y="138"/>
                    </a:lnTo>
                    <a:lnTo>
                      <a:pt x="42" y="138"/>
                    </a:lnTo>
                    <a:lnTo>
                      <a:pt x="36" y="138"/>
                    </a:lnTo>
                    <a:lnTo>
                      <a:pt x="30" y="138"/>
                    </a:lnTo>
                    <a:lnTo>
                      <a:pt x="24" y="138"/>
                    </a:lnTo>
                    <a:lnTo>
                      <a:pt x="18" y="138"/>
                    </a:lnTo>
                    <a:lnTo>
                      <a:pt x="12" y="144"/>
                    </a:lnTo>
                    <a:lnTo>
                      <a:pt x="6" y="138"/>
                    </a:lnTo>
                    <a:lnTo>
                      <a:pt x="0" y="138"/>
                    </a:lnTo>
                    <a:lnTo>
                      <a:pt x="0" y="132"/>
                    </a:lnTo>
                    <a:lnTo>
                      <a:pt x="6" y="132"/>
                    </a:lnTo>
                    <a:lnTo>
                      <a:pt x="12" y="126"/>
                    </a:lnTo>
                    <a:lnTo>
                      <a:pt x="12" y="120"/>
                    </a:lnTo>
                    <a:lnTo>
                      <a:pt x="12" y="114"/>
                    </a:lnTo>
                    <a:lnTo>
                      <a:pt x="12" y="108"/>
                    </a:lnTo>
                    <a:lnTo>
                      <a:pt x="18" y="102"/>
                    </a:lnTo>
                    <a:lnTo>
                      <a:pt x="24" y="96"/>
                    </a:lnTo>
                    <a:lnTo>
                      <a:pt x="42" y="78"/>
                    </a:lnTo>
                    <a:lnTo>
                      <a:pt x="48" y="78"/>
                    </a:lnTo>
                    <a:lnTo>
                      <a:pt x="54" y="78"/>
                    </a:lnTo>
                    <a:lnTo>
                      <a:pt x="66" y="66"/>
                    </a:lnTo>
                    <a:lnTo>
                      <a:pt x="66" y="60"/>
                    </a:lnTo>
                    <a:lnTo>
                      <a:pt x="66" y="54"/>
                    </a:lnTo>
                    <a:lnTo>
                      <a:pt x="60" y="54"/>
                    </a:lnTo>
                    <a:lnTo>
                      <a:pt x="60" y="48"/>
                    </a:lnTo>
                    <a:close/>
                  </a:path>
                </a:pathLst>
              </a:custGeom>
              <a:blipFill dpi="0" rotWithShape="0">
                <a:blip r:embed="rId4" cstate="print"/>
                <a:srcRect/>
                <a:tile tx="0" ty="0" sx="100000" sy="100000" flip="none" algn="tl"/>
              </a:blipFill>
              <a:ln w="9525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" name="Freeform 14"/>
              <p:cNvSpPr>
                <a:spLocks noChangeAspect="1"/>
              </p:cNvSpPr>
              <p:nvPr/>
            </p:nvSpPr>
            <p:spPr bwMode="auto">
              <a:xfrm>
                <a:off x="2817" y="1737"/>
                <a:ext cx="96" cy="102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" y="6"/>
                  </a:cxn>
                  <a:cxn ang="0">
                    <a:pos x="12" y="6"/>
                  </a:cxn>
                  <a:cxn ang="0">
                    <a:pos x="18" y="6"/>
                  </a:cxn>
                  <a:cxn ang="0">
                    <a:pos x="18" y="12"/>
                  </a:cxn>
                  <a:cxn ang="0">
                    <a:pos x="24" y="12"/>
                  </a:cxn>
                  <a:cxn ang="0">
                    <a:pos x="24" y="18"/>
                  </a:cxn>
                  <a:cxn ang="0">
                    <a:pos x="30" y="24"/>
                  </a:cxn>
                  <a:cxn ang="0">
                    <a:pos x="36" y="24"/>
                  </a:cxn>
                  <a:cxn ang="0">
                    <a:pos x="36" y="30"/>
                  </a:cxn>
                  <a:cxn ang="0">
                    <a:pos x="42" y="30"/>
                  </a:cxn>
                  <a:cxn ang="0">
                    <a:pos x="42" y="36"/>
                  </a:cxn>
                  <a:cxn ang="0">
                    <a:pos x="48" y="42"/>
                  </a:cxn>
                  <a:cxn ang="0">
                    <a:pos x="54" y="42"/>
                  </a:cxn>
                  <a:cxn ang="0">
                    <a:pos x="60" y="42"/>
                  </a:cxn>
                  <a:cxn ang="0">
                    <a:pos x="66" y="48"/>
                  </a:cxn>
                  <a:cxn ang="0">
                    <a:pos x="72" y="48"/>
                  </a:cxn>
                  <a:cxn ang="0">
                    <a:pos x="78" y="54"/>
                  </a:cxn>
                  <a:cxn ang="0">
                    <a:pos x="84" y="54"/>
                  </a:cxn>
                  <a:cxn ang="0">
                    <a:pos x="84" y="60"/>
                  </a:cxn>
                  <a:cxn ang="0">
                    <a:pos x="90" y="66"/>
                  </a:cxn>
                  <a:cxn ang="0">
                    <a:pos x="96" y="72"/>
                  </a:cxn>
                  <a:cxn ang="0">
                    <a:pos x="96" y="78"/>
                  </a:cxn>
                  <a:cxn ang="0">
                    <a:pos x="96" y="84"/>
                  </a:cxn>
                  <a:cxn ang="0">
                    <a:pos x="90" y="84"/>
                  </a:cxn>
                  <a:cxn ang="0">
                    <a:pos x="90" y="90"/>
                  </a:cxn>
                  <a:cxn ang="0">
                    <a:pos x="84" y="90"/>
                  </a:cxn>
                  <a:cxn ang="0">
                    <a:pos x="78" y="90"/>
                  </a:cxn>
                  <a:cxn ang="0">
                    <a:pos x="72" y="96"/>
                  </a:cxn>
                  <a:cxn ang="0">
                    <a:pos x="60" y="96"/>
                  </a:cxn>
                  <a:cxn ang="0">
                    <a:pos x="54" y="102"/>
                  </a:cxn>
                  <a:cxn ang="0">
                    <a:pos x="54" y="96"/>
                  </a:cxn>
                  <a:cxn ang="0">
                    <a:pos x="48" y="90"/>
                  </a:cxn>
                  <a:cxn ang="0">
                    <a:pos x="54" y="84"/>
                  </a:cxn>
                  <a:cxn ang="0">
                    <a:pos x="54" y="78"/>
                  </a:cxn>
                  <a:cxn ang="0">
                    <a:pos x="42" y="78"/>
                  </a:cxn>
                  <a:cxn ang="0">
                    <a:pos x="36" y="72"/>
                  </a:cxn>
                  <a:cxn ang="0">
                    <a:pos x="30" y="72"/>
                  </a:cxn>
                  <a:cxn ang="0">
                    <a:pos x="30" y="66"/>
                  </a:cxn>
                  <a:cxn ang="0">
                    <a:pos x="30" y="60"/>
                  </a:cxn>
                  <a:cxn ang="0">
                    <a:pos x="36" y="54"/>
                  </a:cxn>
                  <a:cxn ang="0">
                    <a:pos x="36" y="48"/>
                  </a:cxn>
                  <a:cxn ang="0">
                    <a:pos x="30" y="48"/>
                  </a:cxn>
                  <a:cxn ang="0">
                    <a:pos x="24" y="42"/>
                  </a:cxn>
                  <a:cxn ang="0">
                    <a:pos x="6" y="42"/>
                  </a:cxn>
                  <a:cxn ang="0">
                    <a:pos x="12" y="42"/>
                  </a:cxn>
                  <a:cxn ang="0">
                    <a:pos x="12" y="36"/>
                  </a:cxn>
                  <a:cxn ang="0">
                    <a:pos x="12" y="30"/>
                  </a:cxn>
                  <a:cxn ang="0">
                    <a:pos x="12" y="24"/>
                  </a:cxn>
                  <a:cxn ang="0">
                    <a:pos x="12" y="18"/>
                  </a:cxn>
                  <a:cxn ang="0">
                    <a:pos x="6" y="12"/>
                  </a:cxn>
                  <a:cxn ang="0">
                    <a:pos x="0" y="12"/>
                  </a:cxn>
                  <a:cxn ang="0">
                    <a:pos x="0" y="6"/>
                  </a:cxn>
                  <a:cxn ang="0">
                    <a:pos x="0" y="0"/>
                  </a:cxn>
                  <a:cxn ang="0">
                    <a:pos x="6" y="0"/>
                  </a:cxn>
                </a:cxnLst>
                <a:rect l="0" t="0" r="r" b="b"/>
                <a:pathLst>
                  <a:path w="96" h="102">
                    <a:moveTo>
                      <a:pt x="6" y="0"/>
                    </a:moveTo>
                    <a:lnTo>
                      <a:pt x="6" y="6"/>
                    </a:lnTo>
                    <a:lnTo>
                      <a:pt x="12" y="6"/>
                    </a:lnTo>
                    <a:lnTo>
                      <a:pt x="18" y="6"/>
                    </a:lnTo>
                    <a:lnTo>
                      <a:pt x="18" y="12"/>
                    </a:lnTo>
                    <a:lnTo>
                      <a:pt x="24" y="12"/>
                    </a:lnTo>
                    <a:lnTo>
                      <a:pt x="24" y="18"/>
                    </a:lnTo>
                    <a:lnTo>
                      <a:pt x="30" y="24"/>
                    </a:lnTo>
                    <a:lnTo>
                      <a:pt x="36" y="24"/>
                    </a:lnTo>
                    <a:lnTo>
                      <a:pt x="36" y="30"/>
                    </a:lnTo>
                    <a:lnTo>
                      <a:pt x="42" y="30"/>
                    </a:lnTo>
                    <a:lnTo>
                      <a:pt x="42" y="36"/>
                    </a:lnTo>
                    <a:lnTo>
                      <a:pt x="48" y="42"/>
                    </a:lnTo>
                    <a:lnTo>
                      <a:pt x="54" y="42"/>
                    </a:lnTo>
                    <a:lnTo>
                      <a:pt x="60" y="42"/>
                    </a:lnTo>
                    <a:lnTo>
                      <a:pt x="66" y="48"/>
                    </a:lnTo>
                    <a:lnTo>
                      <a:pt x="72" y="48"/>
                    </a:lnTo>
                    <a:lnTo>
                      <a:pt x="78" y="54"/>
                    </a:lnTo>
                    <a:lnTo>
                      <a:pt x="84" y="54"/>
                    </a:lnTo>
                    <a:lnTo>
                      <a:pt x="84" y="60"/>
                    </a:lnTo>
                    <a:lnTo>
                      <a:pt x="90" y="66"/>
                    </a:lnTo>
                    <a:lnTo>
                      <a:pt x="96" y="72"/>
                    </a:lnTo>
                    <a:lnTo>
                      <a:pt x="96" y="78"/>
                    </a:lnTo>
                    <a:lnTo>
                      <a:pt x="96" y="84"/>
                    </a:lnTo>
                    <a:lnTo>
                      <a:pt x="90" y="84"/>
                    </a:lnTo>
                    <a:lnTo>
                      <a:pt x="90" y="90"/>
                    </a:lnTo>
                    <a:lnTo>
                      <a:pt x="84" y="90"/>
                    </a:lnTo>
                    <a:lnTo>
                      <a:pt x="78" y="90"/>
                    </a:lnTo>
                    <a:lnTo>
                      <a:pt x="72" y="96"/>
                    </a:lnTo>
                    <a:lnTo>
                      <a:pt x="60" y="96"/>
                    </a:lnTo>
                    <a:lnTo>
                      <a:pt x="54" y="102"/>
                    </a:lnTo>
                    <a:lnTo>
                      <a:pt x="54" y="96"/>
                    </a:lnTo>
                    <a:lnTo>
                      <a:pt x="48" y="90"/>
                    </a:lnTo>
                    <a:lnTo>
                      <a:pt x="54" y="84"/>
                    </a:lnTo>
                    <a:lnTo>
                      <a:pt x="54" y="78"/>
                    </a:lnTo>
                    <a:lnTo>
                      <a:pt x="42" y="78"/>
                    </a:lnTo>
                    <a:lnTo>
                      <a:pt x="36" y="72"/>
                    </a:lnTo>
                    <a:lnTo>
                      <a:pt x="30" y="72"/>
                    </a:lnTo>
                    <a:lnTo>
                      <a:pt x="30" y="66"/>
                    </a:lnTo>
                    <a:lnTo>
                      <a:pt x="30" y="60"/>
                    </a:lnTo>
                    <a:lnTo>
                      <a:pt x="36" y="54"/>
                    </a:lnTo>
                    <a:lnTo>
                      <a:pt x="36" y="48"/>
                    </a:lnTo>
                    <a:lnTo>
                      <a:pt x="30" y="48"/>
                    </a:lnTo>
                    <a:lnTo>
                      <a:pt x="24" y="42"/>
                    </a:lnTo>
                    <a:lnTo>
                      <a:pt x="6" y="42"/>
                    </a:lnTo>
                    <a:lnTo>
                      <a:pt x="12" y="42"/>
                    </a:lnTo>
                    <a:lnTo>
                      <a:pt x="12" y="36"/>
                    </a:lnTo>
                    <a:lnTo>
                      <a:pt x="12" y="30"/>
                    </a:lnTo>
                    <a:lnTo>
                      <a:pt x="12" y="24"/>
                    </a:lnTo>
                    <a:lnTo>
                      <a:pt x="12" y="18"/>
                    </a:lnTo>
                    <a:lnTo>
                      <a:pt x="6" y="12"/>
                    </a:lnTo>
                    <a:lnTo>
                      <a:pt x="0" y="12"/>
                    </a:lnTo>
                    <a:lnTo>
                      <a:pt x="0" y="6"/>
                    </a:lnTo>
                    <a:lnTo>
                      <a:pt x="0" y="0"/>
                    </a:lnTo>
                    <a:lnTo>
                      <a:pt x="6" y="0"/>
                    </a:lnTo>
                    <a:close/>
                  </a:path>
                </a:pathLst>
              </a:custGeom>
              <a:blipFill dpi="0" rotWithShape="0">
                <a:blip r:embed="rId4" cstate="print"/>
                <a:srcRect/>
                <a:tile tx="0" ty="0" sx="100000" sy="100000" flip="none" algn="tl"/>
              </a:blipFill>
              <a:ln w="9525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" name="Freeform 15"/>
              <p:cNvSpPr>
                <a:spLocks noChangeAspect="1"/>
              </p:cNvSpPr>
              <p:nvPr/>
            </p:nvSpPr>
            <p:spPr bwMode="auto">
              <a:xfrm>
                <a:off x="2661" y="1773"/>
                <a:ext cx="192" cy="120"/>
              </a:xfrm>
              <a:custGeom>
                <a:avLst/>
                <a:gdLst/>
                <a:ahLst/>
                <a:cxnLst>
                  <a:cxn ang="0">
                    <a:pos x="174" y="42"/>
                  </a:cxn>
                  <a:cxn ang="0">
                    <a:pos x="162" y="48"/>
                  </a:cxn>
                  <a:cxn ang="0">
                    <a:pos x="156" y="42"/>
                  </a:cxn>
                  <a:cxn ang="0">
                    <a:pos x="156" y="42"/>
                  </a:cxn>
                  <a:cxn ang="0">
                    <a:pos x="144" y="54"/>
                  </a:cxn>
                  <a:cxn ang="0">
                    <a:pos x="138" y="60"/>
                  </a:cxn>
                  <a:cxn ang="0">
                    <a:pos x="120" y="66"/>
                  </a:cxn>
                  <a:cxn ang="0">
                    <a:pos x="114" y="78"/>
                  </a:cxn>
                  <a:cxn ang="0">
                    <a:pos x="114" y="90"/>
                  </a:cxn>
                  <a:cxn ang="0">
                    <a:pos x="96" y="96"/>
                  </a:cxn>
                  <a:cxn ang="0">
                    <a:pos x="84" y="102"/>
                  </a:cxn>
                  <a:cxn ang="0">
                    <a:pos x="60" y="108"/>
                  </a:cxn>
                  <a:cxn ang="0">
                    <a:pos x="48" y="108"/>
                  </a:cxn>
                  <a:cxn ang="0">
                    <a:pos x="36" y="108"/>
                  </a:cxn>
                  <a:cxn ang="0">
                    <a:pos x="24" y="114"/>
                  </a:cxn>
                  <a:cxn ang="0">
                    <a:pos x="12" y="114"/>
                  </a:cxn>
                  <a:cxn ang="0">
                    <a:pos x="0" y="108"/>
                  </a:cxn>
                  <a:cxn ang="0">
                    <a:pos x="6" y="96"/>
                  </a:cxn>
                  <a:cxn ang="0">
                    <a:pos x="0" y="84"/>
                  </a:cxn>
                  <a:cxn ang="0">
                    <a:pos x="12" y="84"/>
                  </a:cxn>
                  <a:cxn ang="0">
                    <a:pos x="30" y="84"/>
                  </a:cxn>
                  <a:cxn ang="0">
                    <a:pos x="42" y="84"/>
                  </a:cxn>
                  <a:cxn ang="0">
                    <a:pos x="54" y="90"/>
                  </a:cxn>
                  <a:cxn ang="0">
                    <a:pos x="54" y="78"/>
                  </a:cxn>
                  <a:cxn ang="0">
                    <a:pos x="66" y="72"/>
                  </a:cxn>
                  <a:cxn ang="0">
                    <a:pos x="54" y="66"/>
                  </a:cxn>
                  <a:cxn ang="0">
                    <a:pos x="66" y="60"/>
                  </a:cxn>
                  <a:cxn ang="0">
                    <a:pos x="78" y="54"/>
                  </a:cxn>
                  <a:cxn ang="0">
                    <a:pos x="90" y="42"/>
                  </a:cxn>
                  <a:cxn ang="0">
                    <a:pos x="90" y="24"/>
                  </a:cxn>
                  <a:cxn ang="0">
                    <a:pos x="102" y="18"/>
                  </a:cxn>
                  <a:cxn ang="0">
                    <a:pos x="108" y="12"/>
                  </a:cxn>
                  <a:cxn ang="0">
                    <a:pos x="114" y="0"/>
                  </a:cxn>
                  <a:cxn ang="0">
                    <a:pos x="132" y="0"/>
                  </a:cxn>
                  <a:cxn ang="0">
                    <a:pos x="138" y="6"/>
                  </a:cxn>
                  <a:cxn ang="0">
                    <a:pos x="144" y="6"/>
                  </a:cxn>
                  <a:cxn ang="0">
                    <a:pos x="156" y="6"/>
                  </a:cxn>
                  <a:cxn ang="0">
                    <a:pos x="180" y="6"/>
                  </a:cxn>
                  <a:cxn ang="0">
                    <a:pos x="192" y="12"/>
                  </a:cxn>
                  <a:cxn ang="0">
                    <a:pos x="186" y="24"/>
                  </a:cxn>
                  <a:cxn ang="0">
                    <a:pos x="186" y="36"/>
                  </a:cxn>
                </a:cxnLst>
                <a:rect l="0" t="0" r="r" b="b"/>
                <a:pathLst>
                  <a:path w="192" h="120">
                    <a:moveTo>
                      <a:pt x="186" y="36"/>
                    </a:moveTo>
                    <a:lnTo>
                      <a:pt x="174" y="42"/>
                    </a:lnTo>
                    <a:lnTo>
                      <a:pt x="168" y="42"/>
                    </a:lnTo>
                    <a:lnTo>
                      <a:pt x="162" y="48"/>
                    </a:lnTo>
                    <a:lnTo>
                      <a:pt x="162" y="42"/>
                    </a:lnTo>
                    <a:lnTo>
                      <a:pt x="156" y="42"/>
                    </a:lnTo>
                    <a:lnTo>
                      <a:pt x="156" y="48"/>
                    </a:lnTo>
                    <a:lnTo>
                      <a:pt x="156" y="42"/>
                    </a:lnTo>
                    <a:lnTo>
                      <a:pt x="150" y="48"/>
                    </a:lnTo>
                    <a:lnTo>
                      <a:pt x="144" y="54"/>
                    </a:lnTo>
                    <a:lnTo>
                      <a:pt x="138" y="54"/>
                    </a:lnTo>
                    <a:lnTo>
                      <a:pt x="138" y="60"/>
                    </a:lnTo>
                    <a:lnTo>
                      <a:pt x="126" y="66"/>
                    </a:lnTo>
                    <a:lnTo>
                      <a:pt x="120" y="66"/>
                    </a:lnTo>
                    <a:lnTo>
                      <a:pt x="120" y="72"/>
                    </a:lnTo>
                    <a:lnTo>
                      <a:pt x="114" y="78"/>
                    </a:lnTo>
                    <a:lnTo>
                      <a:pt x="114" y="84"/>
                    </a:lnTo>
                    <a:lnTo>
                      <a:pt x="114" y="90"/>
                    </a:lnTo>
                    <a:lnTo>
                      <a:pt x="108" y="96"/>
                    </a:lnTo>
                    <a:lnTo>
                      <a:pt x="96" y="96"/>
                    </a:lnTo>
                    <a:lnTo>
                      <a:pt x="90" y="96"/>
                    </a:lnTo>
                    <a:lnTo>
                      <a:pt x="84" y="102"/>
                    </a:lnTo>
                    <a:lnTo>
                      <a:pt x="72" y="108"/>
                    </a:lnTo>
                    <a:lnTo>
                      <a:pt x="60" y="108"/>
                    </a:lnTo>
                    <a:lnTo>
                      <a:pt x="54" y="108"/>
                    </a:lnTo>
                    <a:lnTo>
                      <a:pt x="48" y="108"/>
                    </a:lnTo>
                    <a:lnTo>
                      <a:pt x="42" y="108"/>
                    </a:lnTo>
                    <a:lnTo>
                      <a:pt x="36" y="108"/>
                    </a:lnTo>
                    <a:lnTo>
                      <a:pt x="30" y="108"/>
                    </a:lnTo>
                    <a:lnTo>
                      <a:pt x="24" y="114"/>
                    </a:lnTo>
                    <a:lnTo>
                      <a:pt x="18" y="120"/>
                    </a:lnTo>
                    <a:lnTo>
                      <a:pt x="12" y="114"/>
                    </a:lnTo>
                    <a:lnTo>
                      <a:pt x="0" y="120"/>
                    </a:lnTo>
                    <a:lnTo>
                      <a:pt x="0" y="108"/>
                    </a:lnTo>
                    <a:lnTo>
                      <a:pt x="6" y="102"/>
                    </a:lnTo>
                    <a:lnTo>
                      <a:pt x="6" y="96"/>
                    </a:lnTo>
                    <a:lnTo>
                      <a:pt x="6" y="90"/>
                    </a:lnTo>
                    <a:lnTo>
                      <a:pt x="0" y="84"/>
                    </a:lnTo>
                    <a:lnTo>
                      <a:pt x="6" y="84"/>
                    </a:lnTo>
                    <a:lnTo>
                      <a:pt x="12" y="84"/>
                    </a:lnTo>
                    <a:lnTo>
                      <a:pt x="18" y="84"/>
                    </a:lnTo>
                    <a:lnTo>
                      <a:pt x="30" y="84"/>
                    </a:lnTo>
                    <a:lnTo>
                      <a:pt x="36" y="84"/>
                    </a:lnTo>
                    <a:lnTo>
                      <a:pt x="42" y="84"/>
                    </a:lnTo>
                    <a:lnTo>
                      <a:pt x="48" y="84"/>
                    </a:lnTo>
                    <a:lnTo>
                      <a:pt x="54" y="90"/>
                    </a:lnTo>
                    <a:lnTo>
                      <a:pt x="54" y="84"/>
                    </a:lnTo>
                    <a:lnTo>
                      <a:pt x="54" y="78"/>
                    </a:lnTo>
                    <a:lnTo>
                      <a:pt x="60" y="78"/>
                    </a:lnTo>
                    <a:lnTo>
                      <a:pt x="66" y="72"/>
                    </a:lnTo>
                    <a:lnTo>
                      <a:pt x="60" y="72"/>
                    </a:lnTo>
                    <a:lnTo>
                      <a:pt x="54" y="66"/>
                    </a:lnTo>
                    <a:lnTo>
                      <a:pt x="60" y="66"/>
                    </a:lnTo>
                    <a:lnTo>
                      <a:pt x="66" y="60"/>
                    </a:lnTo>
                    <a:lnTo>
                      <a:pt x="72" y="54"/>
                    </a:lnTo>
                    <a:lnTo>
                      <a:pt x="78" y="54"/>
                    </a:lnTo>
                    <a:lnTo>
                      <a:pt x="84" y="48"/>
                    </a:lnTo>
                    <a:lnTo>
                      <a:pt x="90" y="42"/>
                    </a:lnTo>
                    <a:lnTo>
                      <a:pt x="90" y="36"/>
                    </a:lnTo>
                    <a:lnTo>
                      <a:pt x="90" y="24"/>
                    </a:lnTo>
                    <a:lnTo>
                      <a:pt x="96" y="18"/>
                    </a:lnTo>
                    <a:lnTo>
                      <a:pt x="102" y="18"/>
                    </a:lnTo>
                    <a:lnTo>
                      <a:pt x="108" y="18"/>
                    </a:lnTo>
                    <a:lnTo>
                      <a:pt x="108" y="12"/>
                    </a:lnTo>
                    <a:lnTo>
                      <a:pt x="108" y="6"/>
                    </a:lnTo>
                    <a:lnTo>
                      <a:pt x="114" y="0"/>
                    </a:lnTo>
                    <a:lnTo>
                      <a:pt x="120" y="0"/>
                    </a:lnTo>
                    <a:lnTo>
                      <a:pt x="132" y="0"/>
                    </a:lnTo>
                    <a:lnTo>
                      <a:pt x="132" y="6"/>
                    </a:lnTo>
                    <a:lnTo>
                      <a:pt x="138" y="6"/>
                    </a:lnTo>
                    <a:lnTo>
                      <a:pt x="144" y="0"/>
                    </a:lnTo>
                    <a:lnTo>
                      <a:pt x="144" y="6"/>
                    </a:lnTo>
                    <a:lnTo>
                      <a:pt x="150" y="0"/>
                    </a:lnTo>
                    <a:lnTo>
                      <a:pt x="156" y="6"/>
                    </a:lnTo>
                    <a:lnTo>
                      <a:pt x="162" y="6"/>
                    </a:lnTo>
                    <a:lnTo>
                      <a:pt x="180" y="6"/>
                    </a:lnTo>
                    <a:lnTo>
                      <a:pt x="186" y="12"/>
                    </a:lnTo>
                    <a:lnTo>
                      <a:pt x="192" y="12"/>
                    </a:lnTo>
                    <a:lnTo>
                      <a:pt x="192" y="18"/>
                    </a:lnTo>
                    <a:lnTo>
                      <a:pt x="186" y="24"/>
                    </a:lnTo>
                    <a:lnTo>
                      <a:pt x="186" y="30"/>
                    </a:lnTo>
                    <a:lnTo>
                      <a:pt x="186" y="36"/>
                    </a:lnTo>
                    <a:close/>
                  </a:path>
                </a:pathLst>
              </a:custGeom>
              <a:blipFill dpi="0" rotWithShape="0">
                <a:blip r:embed="rId4" cstate="print"/>
                <a:srcRect/>
                <a:tile tx="0" ty="0" sx="100000" sy="100000" flip="none" algn="tl"/>
              </a:blipFill>
              <a:ln w="9525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" name="Freeform 16"/>
              <p:cNvSpPr>
                <a:spLocks noChangeAspect="1"/>
              </p:cNvSpPr>
              <p:nvPr/>
            </p:nvSpPr>
            <p:spPr bwMode="auto">
              <a:xfrm>
                <a:off x="2871" y="1797"/>
                <a:ext cx="174" cy="210"/>
              </a:xfrm>
              <a:custGeom>
                <a:avLst/>
                <a:gdLst/>
                <a:ahLst/>
                <a:cxnLst>
                  <a:cxn ang="0">
                    <a:pos x="84" y="18"/>
                  </a:cxn>
                  <a:cxn ang="0">
                    <a:pos x="96" y="30"/>
                  </a:cxn>
                  <a:cxn ang="0">
                    <a:pos x="108" y="30"/>
                  </a:cxn>
                  <a:cxn ang="0">
                    <a:pos x="114" y="42"/>
                  </a:cxn>
                  <a:cxn ang="0">
                    <a:pos x="120" y="54"/>
                  </a:cxn>
                  <a:cxn ang="0">
                    <a:pos x="120" y="78"/>
                  </a:cxn>
                  <a:cxn ang="0">
                    <a:pos x="144" y="120"/>
                  </a:cxn>
                  <a:cxn ang="0">
                    <a:pos x="162" y="150"/>
                  </a:cxn>
                  <a:cxn ang="0">
                    <a:pos x="162" y="162"/>
                  </a:cxn>
                  <a:cxn ang="0">
                    <a:pos x="168" y="174"/>
                  </a:cxn>
                  <a:cxn ang="0">
                    <a:pos x="162" y="198"/>
                  </a:cxn>
                  <a:cxn ang="0">
                    <a:pos x="162" y="210"/>
                  </a:cxn>
                  <a:cxn ang="0">
                    <a:pos x="150" y="204"/>
                  </a:cxn>
                  <a:cxn ang="0">
                    <a:pos x="144" y="198"/>
                  </a:cxn>
                  <a:cxn ang="0">
                    <a:pos x="138" y="192"/>
                  </a:cxn>
                  <a:cxn ang="0">
                    <a:pos x="138" y="180"/>
                  </a:cxn>
                  <a:cxn ang="0">
                    <a:pos x="132" y="174"/>
                  </a:cxn>
                  <a:cxn ang="0">
                    <a:pos x="120" y="162"/>
                  </a:cxn>
                  <a:cxn ang="0">
                    <a:pos x="96" y="144"/>
                  </a:cxn>
                  <a:cxn ang="0">
                    <a:pos x="90" y="138"/>
                  </a:cxn>
                  <a:cxn ang="0">
                    <a:pos x="78" y="120"/>
                  </a:cxn>
                  <a:cxn ang="0">
                    <a:pos x="54" y="102"/>
                  </a:cxn>
                  <a:cxn ang="0">
                    <a:pos x="42" y="96"/>
                  </a:cxn>
                  <a:cxn ang="0">
                    <a:pos x="42" y="90"/>
                  </a:cxn>
                  <a:cxn ang="0">
                    <a:pos x="30" y="66"/>
                  </a:cxn>
                  <a:cxn ang="0">
                    <a:pos x="12" y="48"/>
                  </a:cxn>
                  <a:cxn ang="0">
                    <a:pos x="0" y="42"/>
                  </a:cxn>
                  <a:cxn ang="0">
                    <a:pos x="18" y="36"/>
                  </a:cxn>
                  <a:cxn ang="0">
                    <a:pos x="30" y="30"/>
                  </a:cxn>
                  <a:cxn ang="0">
                    <a:pos x="36" y="24"/>
                  </a:cxn>
                  <a:cxn ang="0">
                    <a:pos x="42" y="18"/>
                  </a:cxn>
                  <a:cxn ang="0">
                    <a:pos x="54" y="18"/>
                  </a:cxn>
                  <a:cxn ang="0">
                    <a:pos x="54" y="6"/>
                  </a:cxn>
                </a:cxnLst>
                <a:rect l="0" t="0" r="r" b="b"/>
                <a:pathLst>
                  <a:path w="174" h="210">
                    <a:moveTo>
                      <a:pt x="60" y="0"/>
                    </a:moveTo>
                    <a:lnTo>
                      <a:pt x="84" y="18"/>
                    </a:lnTo>
                    <a:lnTo>
                      <a:pt x="90" y="24"/>
                    </a:lnTo>
                    <a:lnTo>
                      <a:pt x="96" y="30"/>
                    </a:lnTo>
                    <a:lnTo>
                      <a:pt x="102" y="30"/>
                    </a:lnTo>
                    <a:lnTo>
                      <a:pt x="108" y="30"/>
                    </a:lnTo>
                    <a:lnTo>
                      <a:pt x="108" y="36"/>
                    </a:lnTo>
                    <a:lnTo>
                      <a:pt x="114" y="42"/>
                    </a:lnTo>
                    <a:lnTo>
                      <a:pt x="120" y="48"/>
                    </a:lnTo>
                    <a:lnTo>
                      <a:pt x="120" y="54"/>
                    </a:lnTo>
                    <a:lnTo>
                      <a:pt x="120" y="60"/>
                    </a:lnTo>
                    <a:lnTo>
                      <a:pt x="120" y="78"/>
                    </a:lnTo>
                    <a:lnTo>
                      <a:pt x="120" y="90"/>
                    </a:lnTo>
                    <a:lnTo>
                      <a:pt x="144" y="120"/>
                    </a:lnTo>
                    <a:lnTo>
                      <a:pt x="150" y="132"/>
                    </a:lnTo>
                    <a:lnTo>
                      <a:pt x="162" y="150"/>
                    </a:lnTo>
                    <a:lnTo>
                      <a:pt x="162" y="156"/>
                    </a:lnTo>
                    <a:lnTo>
                      <a:pt x="162" y="162"/>
                    </a:lnTo>
                    <a:lnTo>
                      <a:pt x="162" y="168"/>
                    </a:lnTo>
                    <a:lnTo>
                      <a:pt x="168" y="174"/>
                    </a:lnTo>
                    <a:lnTo>
                      <a:pt x="174" y="180"/>
                    </a:lnTo>
                    <a:lnTo>
                      <a:pt x="162" y="198"/>
                    </a:lnTo>
                    <a:lnTo>
                      <a:pt x="162" y="204"/>
                    </a:lnTo>
                    <a:lnTo>
                      <a:pt x="162" y="210"/>
                    </a:lnTo>
                    <a:lnTo>
                      <a:pt x="156" y="210"/>
                    </a:lnTo>
                    <a:lnTo>
                      <a:pt x="150" y="204"/>
                    </a:lnTo>
                    <a:lnTo>
                      <a:pt x="150" y="198"/>
                    </a:lnTo>
                    <a:lnTo>
                      <a:pt x="144" y="198"/>
                    </a:lnTo>
                    <a:lnTo>
                      <a:pt x="144" y="192"/>
                    </a:lnTo>
                    <a:lnTo>
                      <a:pt x="138" y="192"/>
                    </a:lnTo>
                    <a:lnTo>
                      <a:pt x="138" y="186"/>
                    </a:lnTo>
                    <a:lnTo>
                      <a:pt x="138" y="180"/>
                    </a:lnTo>
                    <a:lnTo>
                      <a:pt x="132" y="180"/>
                    </a:lnTo>
                    <a:lnTo>
                      <a:pt x="132" y="174"/>
                    </a:lnTo>
                    <a:lnTo>
                      <a:pt x="126" y="174"/>
                    </a:lnTo>
                    <a:lnTo>
                      <a:pt x="120" y="162"/>
                    </a:lnTo>
                    <a:lnTo>
                      <a:pt x="108" y="144"/>
                    </a:lnTo>
                    <a:lnTo>
                      <a:pt x="96" y="144"/>
                    </a:lnTo>
                    <a:lnTo>
                      <a:pt x="96" y="138"/>
                    </a:lnTo>
                    <a:lnTo>
                      <a:pt x="90" y="138"/>
                    </a:lnTo>
                    <a:lnTo>
                      <a:pt x="78" y="126"/>
                    </a:lnTo>
                    <a:lnTo>
                      <a:pt x="78" y="120"/>
                    </a:lnTo>
                    <a:lnTo>
                      <a:pt x="60" y="108"/>
                    </a:lnTo>
                    <a:lnTo>
                      <a:pt x="54" y="102"/>
                    </a:lnTo>
                    <a:lnTo>
                      <a:pt x="54" y="96"/>
                    </a:lnTo>
                    <a:lnTo>
                      <a:pt x="42" y="96"/>
                    </a:lnTo>
                    <a:lnTo>
                      <a:pt x="36" y="96"/>
                    </a:lnTo>
                    <a:lnTo>
                      <a:pt x="42" y="90"/>
                    </a:lnTo>
                    <a:lnTo>
                      <a:pt x="36" y="72"/>
                    </a:lnTo>
                    <a:lnTo>
                      <a:pt x="30" y="66"/>
                    </a:lnTo>
                    <a:lnTo>
                      <a:pt x="24" y="60"/>
                    </a:lnTo>
                    <a:lnTo>
                      <a:pt x="12" y="48"/>
                    </a:lnTo>
                    <a:lnTo>
                      <a:pt x="6" y="42"/>
                    </a:lnTo>
                    <a:lnTo>
                      <a:pt x="0" y="42"/>
                    </a:lnTo>
                    <a:lnTo>
                      <a:pt x="6" y="36"/>
                    </a:lnTo>
                    <a:lnTo>
                      <a:pt x="18" y="36"/>
                    </a:lnTo>
                    <a:lnTo>
                      <a:pt x="24" y="30"/>
                    </a:lnTo>
                    <a:lnTo>
                      <a:pt x="30" y="30"/>
                    </a:lnTo>
                    <a:lnTo>
                      <a:pt x="36" y="30"/>
                    </a:lnTo>
                    <a:lnTo>
                      <a:pt x="36" y="24"/>
                    </a:lnTo>
                    <a:lnTo>
                      <a:pt x="42" y="24"/>
                    </a:lnTo>
                    <a:lnTo>
                      <a:pt x="42" y="18"/>
                    </a:lnTo>
                    <a:lnTo>
                      <a:pt x="48" y="18"/>
                    </a:lnTo>
                    <a:lnTo>
                      <a:pt x="54" y="18"/>
                    </a:lnTo>
                    <a:lnTo>
                      <a:pt x="54" y="12"/>
                    </a:lnTo>
                    <a:lnTo>
                      <a:pt x="54" y="6"/>
                    </a:lnTo>
                    <a:lnTo>
                      <a:pt x="60" y="0"/>
                    </a:lnTo>
                    <a:close/>
                  </a:path>
                </a:pathLst>
              </a:custGeom>
              <a:blipFill dpi="0" rotWithShape="0">
                <a:blip r:embed="rId4" cstate="print"/>
                <a:srcRect/>
                <a:tile tx="0" ty="0" sx="100000" sy="100000" flip="none" algn="tl"/>
              </a:blipFill>
              <a:ln w="9525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6" name="Freeform 17"/>
              <p:cNvSpPr>
                <a:spLocks noChangeAspect="1"/>
              </p:cNvSpPr>
              <p:nvPr/>
            </p:nvSpPr>
            <p:spPr bwMode="auto">
              <a:xfrm>
                <a:off x="2733" y="1809"/>
                <a:ext cx="258" cy="168"/>
              </a:xfrm>
              <a:custGeom>
                <a:avLst/>
                <a:gdLst/>
                <a:ahLst/>
                <a:cxnLst>
                  <a:cxn ang="0">
                    <a:pos x="144" y="30"/>
                  </a:cxn>
                  <a:cxn ang="0">
                    <a:pos x="162" y="48"/>
                  </a:cxn>
                  <a:cxn ang="0">
                    <a:pos x="174" y="60"/>
                  </a:cxn>
                  <a:cxn ang="0">
                    <a:pos x="174" y="84"/>
                  </a:cxn>
                  <a:cxn ang="0">
                    <a:pos x="192" y="84"/>
                  </a:cxn>
                  <a:cxn ang="0">
                    <a:pos x="198" y="96"/>
                  </a:cxn>
                  <a:cxn ang="0">
                    <a:pos x="216" y="114"/>
                  </a:cxn>
                  <a:cxn ang="0">
                    <a:pos x="234" y="126"/>
                  </a:cxn>
                  <a:cxn ang="0">
                    <a:pos x="240" y="138"/>
                  </a:cxn>
                  <a:cxn ang="0">
                    <a:pos x="252" y="156"/>
                  </a:cxn>
                  <a:cxn ang="0">
                    <a:pos x="258" y="168"/>
                  </a:cxn>
                  <a:cxn ang="0">
                    <a:pos x="246" y="168"/>
                  </a:cxn>
                  <a:cxn ang="0">
                    <a:pos x="234" y="162"/>
                  </a:cxn>
                  <a:cxn ang="0">
                    <a:pos x="204" y="156"/>
                  </a:cxn>
                  <a:cxn ang="0">
                    <a:pos x="186" y="162"/>
                  </a:cxn>
                  <a:cxn ang="0">
                    <a:pos x="180" y="156"/>
                  </a:cxn>
                  <a:cxn ang="0">
                    <a:pos x="174" y="144"/>
                  </a:cxn>
                  <a:cxn ang="0">
                    <a:pos x="156" y="126"/>
                  </a:cxn>
                  <a:cxn ang="0">
                    <a:pos x="150" y="114"/>
                  </a:cxn>
                  <a:cxn ang="0">
                    <a:pos x="126" y="102"/>
                  </a:cxn>
                  <a:cxn ang="0">
                    <a:pos x="108" y="96"/>
                  </a:cxn>
                  <a:cxn ang="0">
                    <a:pos x="102" y="90"/>
                  </a:cxn>
                  <a:cxn ang="0">
                    <a:pos x="84" y="90"/>
                  </a:cxn>
                  <a:cxn ang="0">
                    <a:pos x="72" y="90"/>
                  </a:cxn>
                  <a:cxn ang="0">
                    <a:pos x="72" y="78"/>
                  </a:cxn>
                  <a:cxn ang="0">
                    <a:pos x="54" y="72"/>
                  </a:cxn>
                  <a:cxn ang="0">
                    <a:pos x="48" y="78"/>
                  </a:cxn>
                  <a:cxn ang="0">
                    <a:pos x="48" y="66"/>
                  </a:cxn>
                  <a:cxn ang="0">
                    <a:pos x="18" y="66"/>
                  </a:cxn>
                  <a:cxn ang="0">
                    <a:pos x="6" y="78"/>
                  </a:cxn>
                  <a:cxn ang="0">
                    <a:pos x="12" y="66"/>
                  </a:cxn>
                  <a:cxn ang="0">
                    <a:pos x="24" y="60"/>
                  </a:cxn>
                  <a:cxn ang="0">
                    <a:pos x="42" y="54"/>
                  </a:cxn>
                  <a:cxn ang="0">
                    <a:pos x="42" y="42"/>
                  </a:cxn>
                  <a:cxn ang="0">
                    <a:pos x="48" y="30"/>
                  </a:cxn>
                  <a:cxn ang="0">
                    <a:pos x="66" y="24"/>
                  </a:cxn>
                  <a:cxn ang="0">
                    <a:pos x="72" y="18"/>
                  </a:cxn>
                  <a:cxn ang="0">
                    <a:pos x="84" y="6"/>
                  </a:cxn>
                  <a:cxn ang="0">
                    <a:pos x="84" y="6"/>
                  </a:cxn>
                  <a:cxn ang="0">
                    <a:pos x="90" y="12"/>
                  </a:cxn>
                  <a:cxn ang="0">
                    <a:pos x="102" y="6"/>
                  </a:cxn>
                  <a:cxn ang="0">
                    <a:pos x="120" y="0"/>
                  </a:cxn>
                  <a:cxn ang="0">
                    <a:pos x="138" y="6"/>
                  </a:cxn>
                  <a:cxn ang="0">
                    <a:pos x="132" y="18"/>
                  </a:cxn>
                  <a:cxn ang="0">
                    <a:pos x="138" y="30"/>
                  </a:cxn>
                </a:cxnLst>
                <a:rect l="0" t="0" r="r" b="b"/>
                <a:pathLst>
                  <a:path w="258" h="168">
                    <a:moveTo>
                      <a:pt x="138" y="30"/>
                    </a:moveTo>
                    <a:lnTo>
                      <a:pt x="144" y="30"/>
                    </a:lnTo>
                    <a:lnTo>
                      <a:pt x="150" y="36"/>
                    </a:lnTo>
                    <a:lnTo>
                      <a:pt x="162" y="48"/>
                    </a:lnTo>
                    <a:lnTo>
                      <a:pt x="168" y="54"/>
                    </a:lnTo>
                    <a:lnTo>
                      <a:pt x="174" y="60"/>
                    </a:lnTo>
                    <a:lnTo>
                      <a:pt x="180" y="78"/>
                    </a:lnTo>
                    <a:lnTo>
                      <a:pt x="174" y="84"/>
                    </a:lnTo>
                    <a:lnTo>
                      <a:pt x="180" y="84"/>
                    </a:lnTo>
                    <a:lnTo>
                      <a:pt x="192" y="84"/>
                    </a:lnTo>
                    <a:lnTo>
                      <a:pt x="192" y="90"/>
                    </a:lnTo>
                    <a:lnTo>
                      <a:pt x="198" y="96"/>
                    </a:lnTo>
                    <a:lnTo>
                      <a:pt x="216" y="108"/>
                    </a:lnTo>
                    <a:lnTo>
                      <a:pt x="216" y="114"/>
                    </a:lnTo>
                    <a:lnTo>
                      <a:pt x="228" y="126"/>
                    </a:lnTo>
                    <a:lnTo>
                      <a:pt x="234" y="126"/>
                    </a:lnTo>
                    <a:lnTo>
                      <a:pt x="234" y="132"/>
                    </a:lnTo>
                    <a:lnTo>
                      <a:pt x="240" y="138"/>
                    </a:lnTo>
                    <a:lnTo>
                      <a:pt x="246" y="144"/>
                    </a:lnTo>
                    <a:lnTo>
                      <a:pt x="252" y="156"/>
                    </a:lnTo>
                    <a:lnTo>
                      <a:pt x="258" y="162"/>
                    </a:lnTo>
                    <a:lnTo>
                      <a:pt x="258" y="168"/>
                    </a:lnTo>
                    <a:lnTo>
                      <a:pt x="252" y="168"/>
                    </a:lnTo>
                    <a:lnTo>
                      <a:pt x="246" y="168"/>
                    </a:lnTo>
                    <a:lnTo>
                      <a:pt x="240" y="162"/>
                    </a:lnTo>
                    <a:lnTo>
                      <a:pt x="234" y="162"/>
                    </a:lnTo>
                    <a:lnTo>
                      <a:pt x="228" y="162"/>
                    </a:lnTo>
                    <a:lnTo>
                      <a:pt x="204" y="156"/>
                    </a:lnTo>
                    <a:lnTo>
                      <a:pt x="198" y="162"/>
                    </a:lnTo>
                    <a:lnTo>
                      <a:pt x="186" y="162"/>
                    </a:lnTo>
                    <a:lnTo>
                      <a:pt x="180" y="162"/>
                    </a:lnTo>
                    <a:lnTo>
                      <a:pt x="180" y="156"/>
                    </a:lnTo>
                    <a:lnTo>
                      <a:pt x="174" y="150"/>
                    </a:lnTo>
                    <a:lnTo>
                      <a:pt x="174" y="144"/>
                    </a:lnTo>
                    <a:lnTo>
                      <a:pt x="168" y="138"/>
                    </a:lnTo>
                    <a:lnTo>
                      <a:pt x="156" y="126"/>
                    </a:lnTo>
                    <a:lnTo>
                      <a:pt x="156" y="120"/>
                    </a:lnTo>
                    <a:lnTo>
                      <a:pt x="150" y="114"/>
                    </a:lnTo>
                    <a:lnTo>
                      <a:pt x="144" y="114"/>
                    </a:lnTo>
                    <a:lnTo>
                      <a:pt x="126" y="102"/>
                    </a:lnTo>
                    <a:lnTo>
                      <a:pt x="114" y="96"/>
                    </a:lnTo>
                    <a:lnTo>
                      <a:pt x="108" y="96"/>
                    </a:lnTo>
                    <a:lnTo>
                      <a:pt x="102" y="96"/>
                    </a:lnTo>
                    <a:lnTo>
                      <a:pt x="102" y="90"/>
                    </a:lnTo>
                    <a:lnTo>
                      <a:pt x="90" y="90"/>
                    </a:lnTo>
                    <a:lnTo>
                      <a:pt x="84" y="90"/>
                    </a:lnTo>
                    <a:lnTo>
                      <a:pt x="78" y="90"/>
                    </a:lnTo>
                    <a:lnTo>
                      <a:pt x="72" y="90"/>
                    </a:lnTo>
                    <a:lnTo>
                      <a:pt x="72" y="84"/>
                    </a:lnTo>
                    <a:lnTo>
                      <a:pt x="72" y="78"/>
                    </a:lnTo>
                    <a:lnTo>
                      <a:pt x="66" y="78"/>
                    </a:lnTo>
                    <a:lnTo>
                      <a:pt x="54" y="72"/>
                    </a:lnTo>
                    <a:lnTo>
                      <a:pt x="54" y="78"/>
                    </a:lnTo>
                    <a:lnTo>
                      <a:pt x="48" y="78"/>
                    </a:lnTo>
                    <a:lnTo>
                      <a:pt x="48" y="72"/>
                    </a:lnTo>
                    <a:lnTo>
                      <a:pt x="48" y="66"/>
                    </a:lnTo>
                    <a:lnTo>
                      <a:pt x="30" y="66"/>
                    </a:lnTo>
                    <a:lnTo>
                      <a:pt x="18" y="66"/>
                    </a:lnTo>
                    <a:lnTo>
                      <a:pt x="12" y="72"/>
                    </a:lnTo>
                    <a:lnTo>
                      <a:pt x="6" y="78"/>
                    </a:lnTo>
                    <a:lnTo>
                      <a:pt x="0" y="72"/>
                    </a:lnTo>
                    <a:lnTo>
                      <a:pt x="12" y="66"/>
                    </a:lnTo>
                    <a:lnTo>
                      <a:pt x="18" y="60"/>
                    </a:lnTo>
                    <a:lnTo>
                      <a:pt x="24" y="60"/>
                    </a:lnTo>
                    <a:lnTo>
                      <a:pt x="36" y="60"/>
                    </a:lnTo>
                    <a:lnTo>
                      <a:pt x="42" y="54"/>
                    </a:lnTo>
                    <a:lnTo>
                      <a:pt x="42" y="48"/>
                    </a:lnTo>
                    <a:lnTo>
                      <a:pt x="42" y="42"/>
                    </a:lnTo>
                    <a:lnTo>
                      <a:pt x="48" y="36"/>
                    </a:lnTo>
                    <a:lnTo>
                      <a:pt x="48" y="30"/>
                    </a:lnTo>
                    <a:lnTo>
                      <a:pt x="54" y="30"/>
                    </a:lnTo>
                    <a:lnTo>
                      <a:pt x="66" y="24"/>
                    </a:lnTo>
                    <a:lnTo>
                      <a:pt x="66" y="18"/>
                    </a:lnTo>
                    <a:lnTo>
                      <a:pt x="72" y="18"/>
                    </a:lnTo>
                    <a:lnTo>
                      <a:pt x="78" y="12"/>
                    </a:lnTo>
                    <a:lnTo>
                      <a:pt x="84" y="6"/>
                    </a:lnTo>
                    <a:lnTo>
                      <a:pt x="84" y="12"/>
                    </a:lnTo>
                    <a:lnTo>
                      <a:pt x="84" y="6"/>
                    </a:lnTo>
                    <a:lnTo>
                      <a:pt x="90" y="6"/>
                    </a:lnTo>
                    <a:lnTo>
                      <a:pt x="90" y="12"/>
                    </a:lnTo>
                    <a:lnTo>
                      <a:pt x="96" y="6"/>
                    </a:lnTo>
                    <a:lnTo>
                      <a:pt x="102" y="6"/>
                    </a:lnTo>
                    <a:lnTo>
                      <a:pt x="114" y="0"/>
                    </a:lnTo>
                    <a:lnTo>
                      <a:pt x="120" y="0"/>
                    </a:lnTo>
                    <a:lnTo>
                      <a:pt x="126" y="6"/>
                    </a:lnTo>
                    <a:lnTo>
                      <a:pt x="138" y="6"/>
                    </a:lnTo>
                    <a:lnTo>
                      <a:pt x="138" y="12"/>
                    </a:lnTo>
                    <a:lnTo>
                      <a:pt x="132" y="18"/>
                    </a:lnTo>
                    <a:lnTo>
                      <a:pt x="138" y="24"/>
                    </a:lnTo>
                    <a:lnTo>
                      <a:pt x="138" y="30"/>
                    </a:lnTo>
                    <a:close/>
                  </a:path>
                </a:pathLst>
              </a:custGeom>
              <a:blipFill dpi="0" rotWithShape="0">
                <a:blip r:embed="rId4" cstate="print"/>
                <a:srcRect/>
                <a:tile tx="0" ty="0" sx="100000" sy="100000" flip="none" algn="tl"/>
              </a:blipFill>
              <a:ln w="9525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7" name="Freeform 18"/>
              <p:cNvSpPr>
                <a:spLocks noChangeAspect="1"/>
              </p:cNvSpPr>
              <p:nvPr/>
            </p:nvSpPr>
            <p:spPr bwMode="auto">
              <a:xfrm>
                <a:off x="2655" y="1875"/>
                <a:ext cx="186" cy="102"/>
              </a:xfrm>
              <a:custGeom>
                <a:avLst/>
                <a:gdLst/>
                <a:ahLst/>
                <a:cxnLst>
                  <a:cxn ang="0">
                    <a:pos x="84" y="12"/>
                  </a:cxn>
                  <a:cxn ang="0">
                    <a:pos x="96" y="0"/>
                  </a:cxn>
                  <a:cxn ang="0">
                    <a:pos x="126" y="0"/>
                  </a:cxn>
                  <a:cxn ang="0">
                    <a:pos x="126" y="12"/>
                  </a:cxn>
                  <a:cxn ang="0">
                    <a:pos x="132" y="6"/>
                  </a:cxn>
                  <a:cxn ang="0">
                    <a:pos x="150" y="12"/>
                  </a:cxn>
                  <a:cxn ang="0">
                    <a:pos x="150" y="24"/>
                  </a:cxn>
                  <a:cxn ang="0">
                    <a:pos x="162" y="24"/>
                  </a:cxn>
                  <a:cxn ang="0">
                    <a:pos x="180" y="24"/>
                  </a:cxn>
                  <a:cxn ang="0">
                    <a:pos x="186" y="36"/>
                  </a:cxn>
                  <a:cxn ang="0">
                    <a:pos x="180" y="72"/>
                  </a:cxn>
                  <a:cxn ang="0">
                    <a:pos x="168" y="66"/>
                  </a:cxn>
                  <a:cxn ang="0">
                    <a:pos x="156" y="54"/>
                  </a:cxn>
                  <a:cxn ang="0">
                    <a:pos x="138" y="48"/>
                  </a:cxn>
                  <a:cxn ang="0">
                    <a:pos x="126" y="54"/>
                  </a:cxn>
                  <a:cxn ang="0">
                    <a:pos x="120" y="42"/>
                  </a:cxn>
                  <a:cxn ang="0">
                    <a:pos x="108" y="42"/>
                  </a:cxn>
                  <a:cxn ang="0">
                    <a:pos x="102" y="36"/>
                  </a:cxn>
                  <a:cxn ang="0">
                    <a:pos x="96" y="30"/>
                  </a:cxn>
                  <a:cxn ang="0">
                    <a:pos x="84" y="36"/>
                  </a:cxn>
                  <a:cxn ang="0">
                    <a:pos x="72" y="36"/>
                  </a:cxn>
                  <a:cxn ang="0">
                    <a:pos x="66" y="42"/>
                  </a:cxn>
                  <a:cxn ang="0">
                    <a:pos x="60" y="54"/>
                  </a:cxn>
                  <a:cxn ang="0">
                    <a:pos x="66" y="66"/>
                  </a:cxn>
                  <a:cxn ang="0">
                    <a:pos x="54" y="72"/>
                  </a:cxn>
                  <a:cxn ang="0">
                    <a:pos x="48" y="78"/>
                  </a:cxn>
                  <a:cxn ang="0">
                    <a:pos x="36" y="78"/>
                  </a:cxn>
                  <a:cxn ang="0">
                    <a:pos x="24" y="84"/>
                  </a:cxn>
                  <a:cxn ang="0">
                    <a:pos x="18" y="96"/>
                  </a:cxn>
                  <a:cxn ang="0">
                    <a:pos x="6" y="90"/>
                  </a:cxn>
                  <a:cxn ang="0">
                    <a:pos x="0" y="84"/>
                  </a:cxn>
                  <a:cxn ang="0">
                    <a:pos x="6" y="72"/>
                  </a:cxn>
                  <a:cxn ang="0">
                    <a:pos x="12" y="60"/>
                  </a:cxn>
                  <a:cxn ang="0">
                    <a:pos x="18" y="54"/>
                  </a:cxn>
                  <a:cxn ang="0">
                    <a:pos x="24" y="48"/>
                  </a:cxn>
                  <a:cxn ang="0">
                    <a:pos x="12" y="42"/>
                  </a:cxn>
                  <a:cxn ang="0">
                    <a:pos x="6" y="36"/>
                  </a:cxn>
                  <a:cxn ang="0">
                    <a:pos x="0" y="30"/>
                  </a:cxn>
                  <a:cxn ang="0">
                    <a:pos x="6" y="24"/>
                  </a:cxn>
                  <a:cxn ang="0">
                    <a:pos x="18" y="12"/>
                  </a:cxn>
                  <a:cxn ang="0">
                    <a:pos x="30" y="12"/>
                  </a:cxn>
                  <a:cxn ang="0">
                    <a:pos x="42" y="6"/>
                  </a:cxn>
                  <a:cxn ang="0">
                    <a:pos x="54" y="6"/>
                  </a:cxn>
                  <a:cxn ang="0">
                    <a:pos x="66" y="6"/>
                  </a:cxn>
                </a:cxnLst>
                <a:rect l="0" t="0" r="r" b="b"/>
                <a:pathLst>
                  <a:path w="186" h="102">
                    <a:moveTo>
                      <a:pt x="78" y="6"/>
                    </a:moveTo>
                    <a:lnTo>
                      <a:pt x="84" y="12"/>
                    </a:lnTo>
                    <a:lnTo>
                      <a:pt x="90" y="6"/>
                    </a:lnTo>
                    <a:lnTo>
                      <a:pt x="96" y="0"/>
                    </a:lnTo>
                    <a:lnTo>
                      <a:pt x="108" y="0"/>
                    </a:lnTo>
                    <a:lnTo>
                      <a:pt x="126" y="0"/>
                    </a:lnTo>
                    <a:lnTo>
                      <a:pt x="126" y="6"/>
                    </a:lnTo>
                    <a:lnTo>
                      <a:pt x="126" y="12"/>
                    </a:lnTo>
                    <a:lnTo>
                      <a:pt x="132" y="12"/>
                    </a:lnTo>
                    <a:lnTo>
                      <a:pt x="132" y="6"/>
                    </a:lnTo>
                    <a:lnTo>
                      <a:pt x="144" y="12"/>
                    </a:lnTo>
                    <a:lnTo>
                      <a:pt x="150" y="12"/>
                    </a:lnTo>
                    <a:lnTo>
                      <a:pt x="150" y="18"/>
                    </a:lnTo>
                    <a:lnTo>
                      <a:pt x="150" y="24"/>
                    </a:lnTo>
                    <a:lnTo>
                      <a:pt x="156" y="24"/>
                    </a:lnTo>
                    <a:lnTo>
                      <a:pt x="162" y="24"/>
                    </a:lnTo>
                    <a:lnTo>
                      <a:pt x="168" y="24"/>
                    </a:lnTo>
                    <a:lnTo>
                      <a:pt x="180" y="24"/>
                    </a:lnTo>
                    <a:lnTo>
                      <a:pt x="180" y="30"/>
                    </a:lnTo>
                    <a:lnTo>
                      <a:pt x="186" y="36"/>
                    </a:lnTo>
                    <a:lnTo>
                      <a:pt x="180" y="48"/>
                    </a:lnTo>
                    <a:lnTo>
                      <a:pt x="180" y="72"/>
                    </a:lnTo>
                    <a:lnTo>
                      <a:pt x="174" y="72"/>
                    </a:lnTo>
                    <a:lnTo>
                      <a:pt x="168" y="66"/>
                    </a:lnTo>
                    <a:lnTo>
                      <a:pt x="156" y="60"/>
                    </a:lnTo>
                    <a:lnTo>
                      <a:pt x="156" y="54"/>
                    </a:lnTo>
                    <a:lnTo>
                      <a:pt x="144" y="48"/>
                    </a:lnTo>
                    <a:lnTo>
                      <a:pt x="138" y="48"/>
                    </a:lnTo>
                    <a:lnTo>
                      <a:pt x="132" y="54"/>
                    </a:lnTo>
                    <a:lnTo>
                      <a:pt x="126" y="54"/>
                    </a:lnTo>
                    <a:lnTo>
                      <a:pt x="120" y="48"/>
                    </a:lnTo>
                    <a:lnTo>
                      <a:pt x="120" y="42"/>
                    </a:lnTo>
                    <a:lnTo>
                      <a:pt x="114" y="42"/>
                    </a:lnTo>
                    <a:lnTo>
                      <a:pt x="108" y="42"/>
                    </a:lnTo>
                    <a:lnTo>
                      <a:pt x="108" y="36"/>
                    </a:lnTo>
                    <a:lnTo>
                      <a:pt x="102" y="36"/>
                    </a:lnTo>
                    <a:lnTo>
                      <a:pt x="96" y="36"/>
                    </a:lnTo>
                    <a:lnTo>
                      <a:pt x="96" y="30"/>
                    </a:lnTo>
                    <a:lnTo>
                      <a:pt x="90" y="36"/>
                    </a:lnTo>
                    <a:lnTo>
                      <a:pt x="84" y="36"/>
                    </a:lnTo>
                    <a:lnTo>
                      <a:pt x="78" y="36"/>
                    </a:lnTo>
                    <a:lnTo>
                      <a:pt x="72" y="36"/>
                    </a:lnTo>
                    <a:lnTo>
                      <a:pt x="72" y="42"/>
                    </a:lnTo>
                    <a:lnTo>
                      <a:pt x="66" y="42"/>
                    </a:lnTo>
                    <a:lnTo>
                      <a:pt x="60" y="48"/>
                    </a:lnTo>
                    <a:lnTo>
                      <a:pt x="60" y="54"/>
                    </a:lnTo>
                    <a:lnTo>
                      <a:pt x="66" y="60"/>
                    </a:lnTo>
                    <a:lnTo>
                      <a:pt x="66" y="66"/>
                    </a:lnTo>
                    <a:lnTo>
                      <a:pt x="60" y="66"/>
                    </a:lnTo>
                    <a:lnTo>
                      <a:pt x="54" y="72"/>
                    </a:lnTo>
                    <a:lnTo>
                      <a:pt x="54" y="78"/>
                    </a:lnTo>
                    <a:lnTo>
                      <a:pt x="48" y="78"/>
                    </a:lnTo>
                    <a:lnTo>
                      <a:pt x="42" y="78"/>
                    </a:lnTo>
                    <a:lnTo>
                      <a:pt x="36" y="78"/>
                    </a:lnTo>
                    <a:lnTo>
                      <a:pt x="30" y="78"/>
                    </a:lnTo>
                    <a:lnTo>
                      <a:pt x="24" y="84"/>
                    </a:lnTo>
                    <a:lnTo>
                      <a:pt x="18" y="90"/>
                    </a:lnTo>
                    <a:lnTo>
                      <a:pt x="18" y="96"/>
                    </a:lnTo>
                    <a:lnTo>
                      <a:pt x="12" y="102"/>
                    </a:lnTo>
                    <a:lnTo>
                      <a:pt x="6" y="90"/>
                    </a:lnTo>
                    <a:lnTo>
                      <a:pt x="0" y="90"/>
                    </a:lnTo>
                    <a:lnTo>
                      <a:pt x="0" y="84"/>
                    </a:lnTo>
                    <a:lnTo>
                      <a:pt x="0" y="78"/>
                    </a:lnTo>
                    <a:lnTo>
                      <a:pt x="6" y="72"/>
                    </a:lnTo>
                    <a:lnTo>
                      <a:pt x="12" y="66"/>
                    </a:lnTo>
                    <a:lnTo>
                      <a:pt x="12" y="60"/>
                    </a:lnTo>
                    <a:lnTo>
                      <a:pt x="18" y="60"/>
                    </a:lnTo>
                    <a:lnTo>
                      <a:pt x="18" y="54"/>
                    </a:lnTo>
                    <a:lnTo>
                      <a:pt x="18" y="48"/>
                    </a:lnTo>
                    <a:lnTo>
                      <a:pt x="24" y="48"/>
                    </a:lnTo>
                    <a:lnTo>
                      <a:pt x="18" y="48"/>
                    </a:lnTo>
                    <a:lnTo>
                      <a:pt x="12" y="42"/>
                    </a:lnTo>
                    <a:lnTo>
                      <a:pt x="6" y="42"/>
                    </a:lnTo>
                    <a:lnTo>
                      <a:pt x="6" y="36"/>
                    </a:lnTo>
                    <a:lnTo>
                      <a:pt x="0" y="36"/>
                    </a:lnTo>
                    <a:lnTo>
                      <a:pt x="0" y="30"/>
                    </a:lnTo>
                    <a:lnTo>
                      <a:pt x="0" y="24"/>
                    </a:lnTo>
                    <a:lnTo>
                      <a:pt x="6" y="24"/>
                    </a:lnTo>
                    <a:lnTo>
                      <a:pt x="6" y="18"/>
                    </a:lnTo>
                    <a:lnTo>
                      <a:pt x="18" y="12"/>
                    </a:lnTo>
                    <a:lnTo>
                      <a:pt x="24" y="18"/>
                    </a:lnTo>
                    <a:lnTo>
                      <a:pt x="30" y="12"/>
                    </a:lnTo>
                    <a:lnTo>
                      <a:pt x="36" y="6"/>
                    </a:lnTo>
                    <a:lnTo>
                      <a:pt x="42" y="6"/>
                    </a:lnTo>
                    <a:lnTo>
                      <a:pt x="48" y="6"/>
                    </a:lnTo>
                    <a:lnTo>
                      <a:pt x="54" y="6"/>
                    </a:lnTo>
                    <a:lnTo>
                      <a:pt x="60" y="6"/>
                    </a:lnTo>
                    <a:lnTo>
                      <a:pt x="66" y="6"/>
                    </a:lnTo>
                    <a:lnTo>
                      <a:pt x="78" y="6"/>
                    </a:lnTo>
                    <a:close/>
                  </a:path>
                </a:pathLst>
              </a:custGeom>
              <a:blipFill dpi="0" rotWithShape="0">
                <a:blip r:embed="rId4" cstate="print"/>
                <a:srcRect/>
                <a:tile tx="0" ty="0" sx="100000" sy="100000" flip="none" algn="tl"/>
              </a:blipFill>
              <a:ln w="9525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8" name="Freeform 19"/>
              <p:cNvSpPr>
                <a:spLocks noChangeAspect="1"/>
              </p:cNvSpPr>
              <p:nvPr/>
            </p:nvSpPr>
            <p:spPr bwMode="auto">
              <a:xfrm>
                <a:off x="2805" y="1905"/>
                <a:ext cx="120" cy="84"/>
              </a:xfrm>
              <a:custGeom>
                <a:avLst/>
                <a:gdLst/>
                <a:ahLst/>
                <a:cxnLst>
                  <a:cxn ang="0">
                    <a:pos x="30" y="0"/>
                  </a:cxn>
                  <a:cxn ang="0">
                    <a:pos x="36" y="0"/>
                  </a:cxn>
                  <a:cxn ang="0">
                    <a:pos x="42" y="0"/>
                  </a:cxn>
                  <a:cxn ang="0">
                    <a:pos x="54" y="6"/>
                  </a:cxn>
                  <a:cxn ang="0">
                    <a:pos x="72" y="18"/>
                  </a:cxn>
                  <a:cxn ang="0">
                    <a:pos x="78" y="18"/>
                  </a:cxn>
                  <a:cxn ang="0">
                    <a:pos x="84" y="24"/>
                  </a:cxn>
                  <a:cxn ang="0">
                    <a:pos x="84" y="30"/>
                  </a:cxn>
                  <a:cxn ang="0">
                    <a:pos x="96" y="42"/>
                  </a:cxn>
                  <a:cxn ang="0">
                    <a:pos x="102" y="48"/>
                  </a:cxn>
                  <a:cxn ang="0">
                    <a:pos x="102" y="54"/>
                  </a:cxn>
                  <a:cxn ang="0">
                    <a:pos x="108" y="60"/>
                  </a:cxn>
                  <a:cxn ang="0">
                    <a:pos x="108" y="66"/>
                  </a:cxn>
                  <a:cxn ang="0">
                    <a:pos x="114" y="66"/>
                  </a:cxn>
                  <a:cxn ang="0">
                    <a:pos x="114" y="78"/>
                  </a:cxn>
                  <a:cxn ang="0">
                    <a:pos x="120" y="84"/>
                  </a:cxn>
                  <a:cxn ang="0">
                    <a:pos x="114" y="84"/>
                  </a:cxn>
                  <a:cxn ang="0">
                    <a:pos x="108" y="84"/>
                  </a:cxn>
                  <a:cxn ang="0">
                    <a:pos x="96" y="84"/>
                  </a:cxn>
                  <a:cxn ang="0">
                    <a:pos x="90" y="84"/>
                  </a:cxn>
                  <a:cxn ang="0">
                    <a:pos x="84" y="84"/>
                  </a:cxn>
                  <a:cxn ang="0">
                    <a:pos x="78" y="84"/>
                  </a:cxn>
                  <a:cxn ang="0">
                    <a:pos x="72" y="84"/>
                  </a:cxn>
                  <a:cxn ang="0">
                    <a:pos x="66" y="84"/>
                  </a:cxn>
                  <a:cxn ang="0">
                    <a:pos x="66" y="78"/>
                  </a:cxn>
                  <a:cxn ang="0">
                    <a:pos x="60" y="78"/>
                  </a:cxn>
                  <a:cxn ang="0">
                    <a:pos x="54" y="78"/>
                  </a:cxn>
                  <a:cxn ang="0">
                    <a:pos x="48" y="78"/>
                  </a:cxn>
                  <a:cxn ang="0">
                    <a:pos x="42" y="78"/>
                  </a:cxn>
                  <a:cxn ang="0">
                    <a:pos x="30" y="78"/>
                  </a:cxn>
                  <a:cxn ang="0">
                    <a:pos x="24" y="78"/>
                  </a:cxn>
                  <a:cxn ang="0">
                    <a:pos x="24" y="72"/>
                  </a:cxn>
                  <a:cxn ang="0">
                    <a:pos x="12" y="66"/>
                  </a:cxn>
                  <a:cxn ang="0">
                    <a:pos x="6" y="66"/>
                  </a:cxn>
                  <a:cxn ang="0">
                    <a:pos x="0" y="60"/>
                  </a:cxn>
                  <a:cxn ang="0">
                    <a:pos x="6" y="60"/>
                  </a:cxn>
                  <a:cxn ang="0">
                    <a:pos x="18" y="54"/>
                  </a:cxn>
                  <a:cxn ang="0">
                    <a:pos x="24" y="48"/>
                  </a:cxn>
                  <a:cxn ang="0">
                    <a:pos x="24" y="42"/>
                  </a:cxn>
                  <a:cxn ang="0">
                    <a:pos x="30" y="42"/>
                  </a:cxn>
                  <a:cxn ang="0">
                    <a:pos x="30" y="18"/>
                  </a:cxn>
                  <a:cxn ang="0">
                    <a:pos x="36" y="6"/>
                  </a:cxn>
                  <a:cxn ang="0">
                    <a:pos x="30" y="0"/>
                  </a:cxn>
                </a:cxnLst>
                <a:rect l="0" t="0" r="r" b="b"/>
                <a:pathLst>
                  <a:path w="120" h="84">
                    <a:moveTo>
                      <a:pt x="30" y="0"/>
                    </a:moveTo>
                    <a:lnTo>
                      <a:pt x="36" y="0"/>
                    </a:lnTo>
                    <a:lnTo>
                      <a:pt x="42" y="0"/>
                    </a:lnTo>
                    <a:lnTo>
                      <a:pt x="54" y="6"/>
                    </a:lnTo>
                    <a:lnTo>
                      <a:pt x="72" y="18"/>
                    </a:lnTo>
                    <a:lnTo>
                      <a:pt x="78" y="18"/>
                    </a:lnTo>
                    <a:lnTo>
                      <a:pt x="84" y="24"/>
                    </a:lnTo>
                    <a:lnTo>
                      <a:pt x="84" y="30"/>
                    </a:lnTo>
                    <a:lnTo>
                      <a:pt x="96" y="42"/>
                    </a:lnTo>
                    <a:lnTo>
                      <a:pt x="102" y="48"/>
                    </a:lnTo>
                    <a:lnTo>
                      <a:pt x="102" y="54"/>
                    </a:lnTo>
                    <a:lnTo>
                      <a:pt x="108" y="60"/>
                    </a:lnTo>
                    <a:lnTo>
                      <a:pt x="108" y="66"/>
                    </a:lnTo>
                    <a:lnTo>
                      <a:pt x="114" y="66"/>
                    </a:lnTo>
                    <a:lnTo>
                      <a:pt x="114" y="78"/>
                    </a:lnTo>
                    <a:lnTo>
                      <a:pt x="120" y="84"/>
                    </a:lnTo>
                    <a:lnTo>
                      <a:pt x="114" y="84"/>
                    </a:lnTo>
                    <a:lnTo>
                      <a:pt x="108" y="84"/>
                    </a:lnTo>
                    <a:lnTo>
                      <a:pt x="96" y="84"/>
                    </a:lnTo>
                    <a:lnTo>
                      <a:pt x="90" y="84"/>
                    </a:lnTo>
                    <a:lnTo>
                      <a:pt x="84" y="84"/>
                    </a:lnTo>
                    <a:lnTo>
                      <a:pt x="78" y="84"/>
                    </a:lnTo>
                    <a:lnTo>
                      <a:pt x="72" y="84"/>
                    </a:lnTo>
                    <a:lnTo>
                      <a:pt x="66" y="84"/>
                    </a:lnTo>
                    <a:lnTo>
                      <a:pt x="66" y="78"/>
                    </a:lnTo>
                    <a:lnTo>
                      <a:pt x="60" y="78"/>
                    </a:lnTo>
                    <a:lnTo>
                      <a:pt x="54" y="78"/>
                    </a:lnTo>
                    <a:lnTo>
                      <a:pt x="48" y="78"/>
                    </a:lnTo>
                    <a:lnTo>
                      <a:pt x="42" y="78"/>
                    </a:lnTo>
                    <a:lnTo>
                      <a:pt x="30" y="78"/>
                    </a:lnTo>
                    <a:lnTo>
                      <a:pt x="24" y="78"/>
                    </a:lnTo>
                    <a:lnTo>
                      <a:pt x="24" y="72"/>
                    </a:lnTo>
                    <a:lnTo>
                      <a:pt x="12" y="66"/>
                    </a:lnTo>
                    <a:lnTo>
                      <a:pt x="6" y="66"/>
                    </a:lnTo>
                    <a:lnTo>
                      <a:pt x="0" y="60"/>
                    </a:lnTo>
                    <a:lnTo>
                      <a:pt x="6" y="60"/>
                    </a:lnTo>
                    <a:lnTo>
                      <a:pt x="18" y="54"/>
                    </a:lnTo>
                    <a:lnTo>
                      <a:pt x="24" y="48"/>
                    </a:lnTo>
                    <a:lnTo>
                      <a:pt x="24" y="42"/>
                    </a:lnTo>
                    <a:lnTo>
                      <a:pt x="30" y="42"/>
                    </a:lnTo>
                    <a:lnTo>
                      <a:pt x="30" y="18"/>
                    </a:lnTo>
                    <a:lnTo>
                      <a:pt x="36" y="6"/>
                    </a:lnTo>
                    <a:lnTo>
                      <a:pt x="30" y="0"/>
                    </a:lnTo>
                    <a:close/>
                  </a:path>
                </a:pathLst>
              </a:custGeom>
              <a:blipFill dpi="0" rotWithShape="0">
                <a:blip r:embed="rId4" cstate="print"/>
                <a:srcRect/>
                <a:tile tx="0" ty="0" sx="100000" sy="100000" flip="none" algn="tl"/>
              </a:blipFill>
              <a:ln w="9525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9" name="Freeform 20"/>
              <p:cNvSpPr>
                <a:spLocks noChangeAspect="1"/>
              </p:cNvSpPr>
              <p:nvPr/>
            </p:nvSpPr>
            <p:spPr bwMode="auto">
              <a:xfrm>
                <a:off x="2667" y="1905"/>
                <a:ext cx="162" cy="102"/>
              </a:xfrm>
              <a:custGeom>
                <a:avLst/>
                <a:gdLst/>
                <a:ahLst/>
                <a:cxnLst>
                  <a:cxn ang="0">
                    <a:pos x="132" y="60"/>
                  </a:cxn>
                  <a:cxn ang="0">
                    <a:pos x="120" y="66"/>
                  </a:cxn>
                  <a:cxn ang="0">
                    <a:pos x="102" y="72"/>
                  </a:cxn>
                  <a:cxn ang="0">
                    <a:pos x="90" y="66"/>
                  </a:cxn>
                  <a:cxn ang="0">
                    <a:pos x="78" y="72"/>
                  </a:cxn>
                  <a:cxn ang="0">
                    <a:pos x="72" y="78"/>
                  </a:cxn>
                  <a:cxn ang="0">
                    <a:pos x="66" y="84"/>
                  </a:cxn>
                  <a:cxn ang="0">
                    <a:pos x="54" y="84"/>
                  </a:cxn>
                  <a:cxn ang="0">
                    <a:pos x="42" y="96"/>
                  </a:cxn>
                  <a:cxn ang="0">
                    <a:pos x="36" y="96"/>
                  </a:cxn>
                  <a:cxn ang="0">
                    <a:pos x="24" y="90"/>
                  </a:cxn>
                  <a:cxn ang="0">
                    <a:pos x="12" y="84"/>
                  </a:cxn>
                  <a:cxn ang="0">
                    <a:pos x="0" y="84"/>
                  </a:cxn>
                  <a:cxn ang="0">
                    <a:pos x="0" y="72"/>
                  </a:cxn>
                  <a:cxn ang="0">
                    <a:pos x="6" y="60"/>
                  </a:cxn>
                  <a:cxn ang="0">
                    <a:pos x="18" y="48"/>
                  </a:cxn>
                  <a:cxn ang="0">
                    <a:pos x="30" y="48"/>
                  </a:cxn>
                  <a:cxn ang="0">
                    <a:pos x="42" y="48"/>
                  </a:cxn>
                  <a:cxn ang="0">
                    <a:pos x="48" y="36"/>
                  </a:cxn>
                  <a:cxn ang="0">
                    <a:pos x="54" y="30"/>
                  </a:cxn>
                  <a:cxn ang="0">
                    <a:pos x="48" y="18"/>
                  </a:cxn>
                  <a:cxn ang="0">
                    <a:pos x="60" y="12"/>
                  </a:cxn>
                  <a:cxn ang="0">
                    <a:pos x="66" y="6"/>
                  </a:cxn>
                  <a:cxn ang="0">
                    <a:pos x="78" y="6"/>
                  </a:cxn>
                  <a:cxn ang="0">
                    <a:pos x="84" y="6"/>
                  </a:cxn>
                  <a:cxn ang="0">
                    <a:pos x="96" y="6"/>
                  </a:cxn>
                  <a:cxn ang="0">
                    <a:pos x="102" y="12"/>
                  </a:cxn>
                  <a:cxn ang="0">
                    <a:pos x="108" y="18"/>
                  </a:cxn>
                  <a:cxn ang="0">
                    <a:pos x="120" y="24"/>
                  </a:cxn>
                  <a:cxn ang="0">
                    <a:pos x="132" y="18"/>
                  </a:cxn>
                  <a:cxn ang="0">
                    <a:pos x="144" y="30"/>
                  </a:cxn>
                  <a:cxn ang="0">
                    <a:pos x="162" y="42"/>
                  </a:cxn>
                  <a:cxn ang="0">
                    <a:pos x="156" y="54"/>
                  </a:cxn>
                  <a:cxn ang="0">
                    <a:pos x="138" y="60"/>
                  </a:cxn>
                </a:cxnLst>
                <a:rect l="0" t="0" r="r" b="b"/>
                <a:pathLst>
                  <a:path w="162" h="102">
                    <a:moveTo>
                      <a:pt x="138" y="60"/>
                    </a:moveTo>
                    <a:lnTo>
                      <a:pt x="132" y="60"/>
                    </a:lnTo>
                    <a:lnTo>
                      <a:pt x="126" y="66"/>
                    </a:lnTo>
                    <a:lnTo>
                      <a:pt x="120" y="66"/>
                    </a:lnTo>
                    <a:lnTo>
                      <a:pt x="114" y="66"/>
                    </a:lnTo>
                    <a:lnTo>
                      <a:pt x="102" y="72"/>
                    </a:lnTo>
                    <a:lnTo>
                      <a:pt x="96" y="72"/>
                    </a:lnTo>
                    <a:lnTo>
                      <a:pt x="90" y="66"/>
                    </a:lnTo>
                    <a:lnTo>
                      <a:pt x="84" y="72"/>
                    </a:lnTo>
                    <a:lnTo>
                      <a:pt x="78" y="72"/>
                    </a:lnTo>
                    <a:lnTo>
                      <a:pt x="78" y="78"/>
                    </a:lnTo>
                    <a:lnTo>
                      <a:pt x="72" y="78"/>
                    </a:lnTo>
                    <a:lnTo>
                      <a:pt x="66" y="78"/>
                    </a:lnTo>
                    <a:lnTo>
                      <a:pt x="66" y="84"/>
                    </a:lnTo>
                    <a:lnTo>
                      <a:pt x="60" y="84"/>
                    </a:lnTo>
                    <a:lnTo>
                      <a:pt x="54" y="84"/>
                    </a:lnTo>
                    <a:lnTo>
                      <a:pt x="54" y="90"/>
                    </a:lnTo>
                    <a:lnTo>
                      <a:pt x="42" y="96"/>
                    </a:lnTo>
                    <a:lnTo>
                      <a:pt x="36" y="102"/>
                    </a:lnTo>
                    <a:lnTo>
                      <a:pt x="36" y="96"/>
                    </a:lnTo>
                    <a:lnTo>
                      <a:pt x="24" y="96"/>
                    </a:lnTo>
                    <a:lnTo>
                      <a:pt x="24" y="90"/>
                    </a:lnTo>
                    <a:lnTo>
                      <a:pt x="18" y="90"/>
                    </a:lnTo>
                    <a:lnTo>
                      <a:pt x="12" y="84"/>
                    </a:lnTo>
                    <a:lnTo>
                      <a:pt x="6" y="90"/>
                    </a:lnTo>
                    <a:lnTo>
                      <a:pt x="0" y="84"/>
                    </a:lnTo>
                    <a:lnTo>
                      <a:pt x="0" y="78"/>
                    </a:lnTo>
                    <a:lnTo>
                      <a:pt x="0" y="72"/>
                    </a:lnTo>
                    <a:lnTo>
                      <a:pt x="6" y="66"/>
                    </a:lnTo>
                    <a:lnTo>
                      <a:pt x="6" y="60"/>
                    </a:lnTo>
                    <a:lnTo>
                      <a:pt x="12" y="54"/>
                    </a:lnTo>
                    <a:lnTo>
                      <a:pt x="18" y="48"/>
                    </a:lnTo>
                    <a:lnTo>
                      <a:pt x="24" y="48"/>
                    </a:lnTo>
                    <a:lnTo>
                      <a:pt x="30" y="48"/>
                    </a:lnTo>
                    <a:lnTo>
                      <a:pt x="36" y="48"/>
                    </a:lnTo>
                    <a:lnTo>
                      <a:pt x="42" y="48"/>
                    </a:lnTo>
                    <a:lnTo>
                      <a:pt x="42" y="42"/>
                    </a:lnTo>
                    <a:lnTo>
                      <a:pt x="48" y="36"/>
                    </a:lnTo>
                    <a:lnTo>
                      <a:pt x="54" y="36"/>
                    </a:lnTo>
                    <a:lnTo>
                      <a:pt x="54" y="30"/>
                    </a:lnTo>
                    <a:lnTo>
                      <a:pt x="48" y="24"/>
                    </a:lnTo>
                    <a:lnTo>
                      <a:pt x="48" y="18"/>
                    </a:lnTo>
                    <a:lnTo>
                      <a:pt x="54" y="12"/>
                    </a:lnTo>
                    <a:lnTo>
                      <a:pt x="60" y="12"/>
                    </a:lnTo>
                    <a:lnTo>
                      <a:pt x="60" y="6"/>
                    </a:lnTo>
                    <a:lnTo>
                      <a:pt x="66" y="6"/>
                    </a:lnTo>
                    <a:lnTo>
                      <a:pt x="72" y="6"/>
                    </a:lnTo>
                    <a:lnTo>
                      <a:pt x="78" y="6"/>
                    </a:lnTo>
                    <a:lnTo>
                      <a:pt x="84" y="0"/>
                    </a:lnTo>
                    <a:lnTo>
                      <a:pt x="84" y="6"/>
                    </a:lnTo>
                    <a:lnTo>
                      <a:pt x="90" y="6"/>
                    </a:lnTo>
                    <a:lnTo>
                      <a:pt x="96" y="6"/>
                    </a:lnTo>
                    <a:lnTo>
                      <a:pt x="96" y="12"/>
                    </a:lnTo>
                    <a:lnTo>
                      <a:pt x="102" y="12"/>
                    </a:lnTo>
                    <a:lnTo>
                      <a:pt x="108" y="12"/>
                    </a:lnTo>
                    <a:lnTo>
                      <a:pt x="108" y="18"/>
                    </a:lnTo>
                    <a:lnTo>
                      <a:pt x="114" y="24"/>
                    </a:lnTo>
                    <a:lnTo>
                      <a:pt x="120" y="24"/>
                    </a:lnTo>
                    <a:lnTo>
                      <a:pt x="126" y="18"/>
                    </a:lnTo>
                    <a:lnTo>
                      <a:pt x="132" y="18"/>
                    </a:lnTo>
                    <a:lnTo>
                      <a:pt x="144" y="24"/>
                    </a:lnTo>
                    <a:lnTo>
                      <a:pt x="144" y="30"/>
                    </a:lnTo>
                    <a:lnTo>
                      <a:pt x="156" y="36"/>
                    </a:lnTo>
                    <a:lnTo>
                      <a:pt x="162" y="42"/>
                    </a:lnTo>
                    <a:lnTo>
                      <a:pt x="162" y="48"/>
                    </a:lnTo>
                    <a:lnTo>
                      <a:pt x="156" y="54"/>
                    </a:lnTo>
                    <a:lnTo>
                      <a:pt x="144" y="60"/>
                    </a:lnTo>
                    <a:lnTo>
                      <a:pt x="138" y="60"/>
                    </a:lnTo>
                    <a:close/>
                  </a:path>
                </a:pathLst>
              </a:custGeom>
              <a:blipFill dpi="0" rotWithShape="0">
                <a:blip r:embed="rId4" cstate="print"/>
                <a:srcRect/>
                <a:tile tx="0" ty="0" sx="100000" sy="100000" flip="none" algn="tl"/>
              </a:blipFill>
              <a:ln w="9525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0" name="Freeform 21"/>
              <p:cNvSpPr>
                <a:spLocks noChangeAspect="1"/>
              </p:cNvSpPr>
              <p:nvPr/>
            </p:nvSpPr>
            <p:spPr bwMode="auto">
              <a:xfrm>
                <a:off x="2949" y="1941"/>
                <a:ext cx="84" cy="84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30" y="0"/>
                  </a:cxn>
                  <a:cxn ang="0">
                    <a:pos x="42" y="18"/>
                  </a:cxn>
                  <a:cxn ang="0">
                    <a:pos x="48" y="30"/>
                  </a:cxn>
                  <a:cxn ang="0">
                    <a:pos x="54" y="30"/>
                  </a:cxn>
                  <a:cxn ang="0">
                    <a:pos x="54" y="36"/>
                  </a:cxn>
                  <a:cxn ang="0">
                    <a:pos x="60" y="36"/>
                  </a:cxn>
                  <a:cxn ang="0">
                    <a:pos x="60" y="42"/>
                  </a:cxn>
                  <a:cxn ang="0">
                    <a:pos x="60" y="48"/>
                  </a:cxn>
                  <a:cxn ang="0">
                    <a:pos x="66" y="48"/>
                  </a:cxn>
                  <a:cxn ang="0">
                    <a:pos x="66" y="54"/>
                  </a:cxn>
                  <a:cxn ang="0">
                    <a:pos x="72" y="54"/>
                  </a:cxn>
                  <a:cxn ang="0">
                    <a:pos x="72" y="60"/>
                  </a:cxn>
                  <a:cxn ang="0">
                    <a:pos x="78" y="66"/>
                  </a:cxn>
                  <a:cxn ang="0">
                    <a:pos x="84" y="66"/>
                  </a:cxn>
                  <a:cxn ang="0">
                    <a:pos x="84" y="72"/>
                  </a:cxn>
                  <a:cxn ang="0">
                    <a:pos x="78" y="72"/>
                  </a:cxn>
                  <a:cxn ang="0">
                    <a:pos x="72" y="78"/>
                  </a:cxn>
                  <a:cxn ang="0">
                    <a:pos x="66" y="84"/>
                  </a:cxn>
                  <a:cxn ang="0">
                    <a:pos x="60" y="84"/>
                  </a:cxn>
                  <a:cxn ang="0">
                    <a:pos x="54" y="84"/>
                  </a:cxn>
                  <a:cxn ang="0">
                    <a:pos x="54" y="78"/>
                  </a:cxn>
                  <a:cxn ang="0">
                    <a:pos x="42" y="72"/>
                  </a:cxn>
                  <a:cxn ang="0">
                    <a:pos x="36" y="72"/>
                  </a:cxn>
                  <a:cxn ang="0">
                    <a:pos x="30" y="72"/>
                  </a:cxn>
                  <a:cxn ang="0">
                    <a:pos x="12" y="72"/>
                  </a:cxn>
                  <a:cxn ang="0">
                    <a:pos x="12" y="78"/>
                  </a:cxn>
                  <a:cxn ang="0">
                    <a:pos x="0" y="78"/>
                  </a:cxn>
                  <a:cxn ang="0">
                    <a:pos x="18" y="54"/>
                  </a:cxn>
                  <a:cxn ang="0">
                    <a:pos x="18" y="48"/>
                  </a:cxn>
                  <a:cxn ang="0">
                    <a:pos x="24" y="42"/>
                  </a:cxn>
                  <a:cxn ang="0">
                    <a:pos x="30" y="42"/>
                  </a:cxn>
                  <a:cxn ang="0">
                    <a:pos x="36" y="36"/>
                  </a:cxn>
                  <a:cxn ang="0">
                    <a:pos x="42" y="36"/>
                  </a:cxn>
                  <a:cxn ang="0">
                    <a:pos x="42" y="30"/>
                  </a:cxn>
                  <a:cxn ang="0">
                    <a:pos x="36" y="24"/>
                  </a:cxn>
                  <a:cxn ang="0">
                    <a:pos x="30" y="12"/>
                  </a:cxn>
                  <a:cxn ang="0">
                    <a:pos x="24" y="6"/>
                  </a:cxn>
                  <a:cxn ang="0">
                    <a:pos x="18" y="0"/>
                  </a:cxn>
                </a:cxnLst>
                <a:rect l="0" t="0" r="r" b="b"/>
                <a:pathLst>
                  <a:path w="84" h="84">
                    <a:moveTo>
                      <a:pt x="18" y="0"/>
                    </a:moveTo>
                    <a:lnTo>
                      <a:pt x="30" y="0"/>
                    </a:lnTo>
                    <a:lnTo>
                      <a:pt x="42" y="18"/>
                    </a:lnTo>
                    <a:lnTo>
                      <a:pt x="48" y="30"/>
                    </a:lnTo>
                    <a:lnTo>
                      <a:pt x="54" y="30"/>
                    </a:lnTo>
                    <a:lnTo>
                      <a:pt x="54" y="36"/>
                    </a:lnTo>
                    <a:lnTo>
                      <a:pt x="60" y="36"/>
                    </a:lnTo>
                    <a:lnTo>
                      <a:pt x="60" y="42"/>
                    </a:lnTo>
                    <a:lnTo>
                      <a:pt x="60" y="48"/>
                    </a:lnTo>
                    <a:lnTo>
                      <a:pt x="66" y="48"/>
                    </a:lnTo>
                    <a:lnTo>
                      <a:pt x="66" y="54"/>
                    </a:lnTo>
                    <a:lnTo>
                      <a:pt x="72" y="54"/>
                    </a:lnTo>
                    <a:lnTo>
                      <a:pt x="72" y="60"/>
                    </a:lnTo>
                    <a:lnTo>
                      <a:pt x="78" y="66"/>
                    </a:lnTo>
                    <a:lnTo>
                      <a:pt x="84" y="66"/>
                    </a:lnTo>
                    <a:lnTo>
                      <a:pt x="84" y="72"/>
                    </a:lnTo>
                    <a:lnTo>
                      <a:pt x="78" y="72"/>
                    </a:lnTo>
                    <a:lnTo>
                      <a:pt x="72" y="78"/>
                    </a:lnTo>
                    <a:lnTo>
                      <a:pt x="66" y="84"/>
                    </a:lnTo>
                    <a:lnTo>
                      <a:pt x="60" y="84"/>
                    </a:lnTo>
                    <a:lnTo>
                      <a:pt x="54" y="84"/>
                    </a:lnTo>
                    <a:lnTo>
                      <a:pt x="54" y="78"/>
                    </a:lnTo>
                    <a:lnTo>
                      <a:pt x="42" y="72"/>
                    </a:lnTo>
                    <a:lnTo>
                      <a:pt x="36" y="72"/>
                    </a:lnTo>
                    <a:lnTo>
                      <a:pt x="30" y="72"/>
                    </a:lnTo>
                    <a:lnTo>
                      <a:pt x="12" y="72"/>
                    </a:lnTo>
                    <a:lnTo>
                      <a:pt x="12" y="78"/>
                    </a:lnTo>
                    <a:lnTo>
                      <a:pt x="0" y="78"/>
                    </a:lnTo>
                    <a:lnTo>
                      <a:pt x="18" y="54"/>
                    </a:lnTo>
                    <a:lnTo>
                      <a:pt x="18" y="48"/>
                    </a:lnTo>
                    <a:lnTo>
                      <a:pt x="24" y="42"/>
                    </a:lnTo>
                    <a:lnTo>
                      <a:pt x="30" y="42"/>
                    </a:lnTo>
                    <a:lnTo>
                      <a:pt x="36" y="36"/>
                    </a:lnTo>
                    <a:lnTo>
                      <a:pt x="42" y="36"/>
                    </a:lnTo>
                    <a:lnTo>
                      <a:pt x="42" y="30"/>
                    </a:lnTo>
                    <a:lnTo>
                      <a:pt x="36" y="24"/>
                    </a:lnTo>
                    <a:lnTo>
                      <a:pt x="30" y="12"/>
                    </a:lnTo>
                    <a:lnTo>
                      <a:pt x="24" y="6"/>
                    </a:lnTo>
                    <a:lnTo>
                      <a:pt x="18" y="0"/>
                    </a:lnTo>
                    <a:close/>
                  </a:path>
                </a:pathLst>
              </a:custGeom>
              <a:blipFill dpi="0" rotWithShape="0">
                <a:blip r:embed="rId4" cstate="print"/>
                <a:srcRect/>
                <a:tile tx="0" ty="0" sx="100000" sy="100000" flip="none" algn="tl"/>
              </a:blipFill>
              <a:ln w="9525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" name="Freeform 22"/>
              <p:cNvSpPr>
                <a:spLocks noChangeAspect="1"/>
              </p:cNvSpPr>
              <p:nvPr/>
            </p:nvSpPr>
            <p:spPr bwMode="auto">
              <a:xfrm>
                <a:off x="2703" y="1965"/>
                <a:ext cx="222" cy="174"/>
              </a:xfrm>
              <a:custGeom>
                <a:avLst/>
                <a:gdLst/>
                <a:ahLst/>
                <a:cxnLst>
                  <a:cxn ang="0">
                    <a:pos x="216" y="36"/>
                  </a:cxn>
                  <a:cxn ang="0">
                    <a:pos x="204" y="42"/>
                  </a:cxn>
                  <a:cxn ang="0">
                    <a:pos x="204" y="60"/>
                  </a:cxn>
                  <a:cxn ang="0">
                    <a:pos x="192" y="78"/>
                  </a:cxn>
                  <a:cxn ang="0">
                    <a:pos x="174" y="96"/>
                  </a:cxn>
                  <a:cxn ang="0">
                    <a:pos x="156" y="96"/>
                  </a:cxn>
                  <a:cxn ang="0">
                    <a:pos x="144" y="102"/>
                  </a:cxn>
                  <a:cxn ang="0">
                    <a:pos x="138" y="108"/>
                  </a:cxn>
                  <a:cxn ang="0">
                    <a:pos x="126" y="108"/>
                  </a:cxn>
                  <a:cxn ang="0">
                    <a:pos x="114" y="108"/>
                  </a:cxn>
                  <a:cxn ang="0">
                    <a:pos x="96" y="114"/>
                  </a:cxn>
                  <a:cxn ang="0">
                    <a:pos x="96" y="126"/>
                  </a:cxn>
                  <a:cxn ang="0">
                    <a:pos x="96" y="138"/>
                  </a:cxn>
                  <a:cxn ang="0">
                    <a:pos x="84" y="144"/>
                  </a:cxn>
                  <a:cxn ang="0">
                    <a:pos x="84" y="156"/>
                  </a:cxn>
                  <a:cxn ang="0">
                    <a:pos x="72" y="168"/>
                  </a:cxn>
                  <a:cxn ang="0">
                    <a:pos x="60" y="174"/>
                  </a:cxn>
                  <a:cxn ang="0">
                    <a:pos x="60" y="162"/>
                  </a:cxn>
                  <a:cxn ang="0">
                    <a:pos x="42" y="162"/>
                  </a:cxn>
                  <a:cxn ang="0">
                    <a:pos x="42" y="150"/>
                  </a:cxn>
                  <a:cxn ang="0">
                    <a:pos x="42" y="138"/>
                  </a:cxn>
                  <a:cxn ang="0">
                    <a:pos x="42" y="126"/>
                  </a:cxn>
                  <a:cxn ang="0">
                    <a:pos x="36" y="120"/>
                  </a:cxn>
                  <a:cxn ang="0">
                    <a:pos x="48" y="120"/>
                  </a:cxn>
                  <a:cxn ang="0">
                    <a:pos x="42" y="108"/>
                  </a:cxn>
                  <a:cxn ang="0">
                    <a:pos x="42" y="96"/>
                  </a:cxn>
                  <a:cxn ang="0">
                    <a:pos x="36" y="90"/>
                  </a:cxn>
                  <a:cxn ang="0">
                    <a:pos x="42" y="78"/>
                  </a:cxn>
                  <a:cxn ang="0">
                    <a:pos x="24" y="66"/>
                  </a:cxn>
                  <a:cxn ang="0">
                    <a:pos x="18" y="54"/>
                  </a:cxn>
                  <a:cxn ang="0">
                    <a:pos x="6" y="54"/>
                  </a:cxn>
                  <a:cxn ang="0">
                    <a:pos x="0" y="48"/>
                  </a:cxn>
                  <a:cxn ang="0">
                    <a:pos x="6" y="36"/>
                  </a:cxn>
                  <a:cxn ang="0">
                    <a:pos x="18" y="24"/>
                  </a:cxn>
                  <a:cxn ang="0">
                    <a:pos x="30" y="24"/>
                  </a:cxn>
                  <a:cxn ang="0">
                    <a:pos x="36" y="18"/>
                  </a:cxn>
                  <a:cxn ang="0">
                    <a:pos x="42" y="12"/>
                  </a:cxn>
                  <a:cxn ang="0">
                    <a:pos x="54" y="6"/>
                  </a:cxn>
                  <a:cxn ang="0">
                    <a:pos x="66" y="12"/>
                  </a:cxn>
                  <a:cxn ang="0">
                    <a:pos x="84" y="6"/>
                  </a:cxn>
                  <a:cxn ang="0">
                    <a:pos x="96" y="0"/>
                  </a:cxn>
                  <a:cxn ang="0">
                    <a:pos x="108" y="6"/>
                  </a:cxn>
                  <a:cxn ang="0">
                    <a:pos x="126" y="12"/>
                  </a:cxn>
                  <a:cxn ang="0">
                    <a:pos x="132" y="18"/>
                  </a:cxn>
                  <a:cxn ang="0">
                    <a:pos x="150" y="18"/>
                  </a:cxn>
                  <a:cxn ang="0">
                    <a:pos x="162" y="18"/>
                  </a:cxn>
                  <a:cxn ang="0">
                    <a:pos x="168" y="24"/>
                  </a:cxn>
                  <a:cxn ang="0">
                    <a:pos x="180" y="24"/>
                  </a:cxn>
                  <a:cxn ang="0">
                    <a:pos x="192" y="24"/>
                  </a:cxn>
                  <a:cxn ang="0">
                    <a:pos x="210" y="24"/>
                  </a:cxn>
                  <a:cxn ang="0">
                    <a:pos x="222" y="24"/>
                  </a:cxn>
                </a:cxnLst>
                <a:rect l="0" t="0" r="r" b="b"/>
                <a:pathLst>
                  <a:path w="222" h="174">
                    <a:moveTo>
                      <a:pt x="222" y="24"/>
                    </a:moveTo>
                    <a:lnTo>
                      <a:pt x="216" y="36"/>
                    </a:lnTo>
                    <a:lnTo>
                      <a:pt x="204" y="36"/>
                    </a:lnTo>
                    <a:lnTo>
                      <a:pt x="204" y="42"/>
                    </a:lnTo>
                    <a:lnTo>
                      <a:pt x="204" y="54"/>
                    </a:lnTo>
                    <a:lnTo>
                      <a:pt x="204" y="60"/>
                    </a:lnTo>
                    <a:lnTo>
                      <a:pt x="204" y="66"/>
                    </a:lnTo>
                    <a:lnTo>
                      <a:pt x="192" y="78"/>
                    </a:lnTo>
                    <a:lnTo>
                      <a:pt x="186" y="84"/>
                    </a:lnTo>
                    <a:lnTo>
                      <a:pt x="174" y="96"/>
                    </a:lnTo>
                    <a:lnTo>
                      <a:pt x="168" y="96"/>
                    </a:lnTo>
                    <a:lnTo>
                      <a:pt x="156" y="96"/>
                    </a:lnTo>
                    <a:lnTo>
                      <a:pt x="150" y="102"/>
                    </a:lnTo>
                    <a:lnTo>
                      <a:pt x="144" y="102"/>
                    </a:lnTo>
                    <a:lnTo>
                      <a:pt x="144" y="108"/>
                    </a:lnTo>
                    <a:lnTo>
                      <a:pt x="138" y="108"/>
                    </a:lnTo>
                    <a:lnTo>
                      <a:pt x="132" y="114"/>
                    </a:lnTo>
                    <a:lnTo>
                      <a:pt x="126" y="108"/>
                    </a:lnTo>
                    <a:lnTo>
                      <a:pt x="120" y="108"/>
                    </a:lnTo>
                    <a:lnTo>
                      <a:pt x="114" y="108"/>
                    </a:lnTo>
                    <a:lnTo>
                      <a:pt x="102" y="114"/>
                    </a:lnTo>
                    <a:lnTo>
                      <a:pt x="96" y="114"/>
                    </a:lnTo>
                    <a:lnTo>
                      <a:pt x="90" y="120"/>
                    </a:lnTo>
                    <a:lnTo>
                      <a:pt x="96" y="126"/>
                    </a:lnTo>
                    <a:lnTo>
                      <a:pt x="96" y="132"/>
                    </a:lnTo>
                    <a:lnTo>
                      <a:pt x="96" y="138"/>
                    </a:lnTo>
                    <a:lnTo>
                      <a:pt x="90" y="144"/>
                    </a:lnTo>
                    <a:lnTo>
                      <a:pt x="84" y="144"/>
                    </a:lnTo>
                    <a:lnTo>
                      <a:pt x="84" y="150"/>
                    </a:lnTo>
                    <a:lnTo>
                      <a:pt x="84" y="156"/>
                    </a:lnTo>
                    <a:lnTo>
                      <a:pt x="78" y="162"/>
                    </a:lnTo>
                    <a:lnTo>
                      <a:pt x="72" y="168"/>
                    </a:lnTo>
                    <a:lnTo>
                      <a:pt x="66" y="174"/>
                    </a:lnTo>
                    <a:lnTo>
                      <a:pt x="60" y="174"/>
                    </a:lnTo>
                    <a:lnTo>
                      <a:pt x="60" y="168"/>
                    </a:lnTo>
                    <a:lnTo>
                      <a:pt x="60" y="162"/>
                    </a:lnTo>
                    <a:lnTo>
                      <a:pt x="54" y="162"/>
                    </a:lnTo>
                    <a:lnTo>
                      <a:pt x="42" y="162"/>
                    </a:lnTo>
                    <a:lnTo>
                      <a:pt x="42" y="156"/>
                    </a:lnTo>
                    <a:lnTo>
                      <a:pt x="42" y="150"/>
                    </a:lnTo>
                    <a:lnTo>
                      <a:pt x="42" y="144"/>
                    </a:lnTo>
                    <a:lnTo>
                      <a:pt x="42" y="138"/>
                    </a:lnTo>
                    <a:lnTo>
                      <a:pt x="42" y="132"/>
                    </a:lnTo>
                    <a:lnTo>
                      <a:pt x="42" y="126"/>
                    </a:lnTo>
                    <a:lnTo>
                      <a:pt x="36" y="126"/>
                    </a:lnTo>
                    <a:lnTo>
                      <a:pt x="36" y="120"/>
                    </a:lnTo>
                    <a:lnTo>
                      <a:pt x="42" y="120"/>
                    </a:lnTo>
                    <a:lnTo>
                      <a:pt x="48" y="120"/>
                    </a:lnTo>
                    <a:lnTo>
                      <a:pt x="48" y="114"/>
                    </a:lnTo>
                    <a:lnTo>
                      <a:pt x="42" y="108"/>
                    </a:lnTo>
                    <a:lnTo>
                      <a:pt x="48" y="102"/>
                    </a:lnTo>
                    <a:lnTo>
                      <a:pt x="42" y="96"/>
                    </a:lnTo>
                    <a:lnTo>
                      <a:pt x="36" y="96"/>
                    </a:lnTo>
                    <a:lnTo>
                      <a:pt x="36" y="90"/>
                    </a:lnTo>
                    <a:lnTo>
                      <a:pt x="36" y="84"/>
                    </a:lnTo>
                    <a:lnTo>
                      <a:pt x="42" y="78"/>
                    </a:lnTo>
                    <a:lnTo>
                      <a:pt x="30" y="72"/>
                    </a:lnTo>
                    <a:lnTo>
                      <a:pt x="24" y="66"/>
                    </a:lnTo>
                    <a:lnTo>
                      <a:pt x="24" y="60"/>
                    </a:lnTo>
                    <a:lnTo>
                      <a:pt x="18" y="54"/>
                    </a:lnTo>
                    <a:lnTo>
                      <a:pt x="12" y="54"/>
                    </a:lnTo>
                    <a:lnTo>
                      <a:pt x="6" y="54"/>
                    </a:lnTo>
                    <a:lnTo>
                      <a:pt x="6" y="48"/>
                    </a:lnTo>
                    <a:lnTo>
                      <a:pt x="0" y="48"/>
                    </a:lnTo>
                    <a:lnTo>
                      <a:pt x="0" y="42"/>
                    </a:lnTo>
                    <a:lnTo>
                      <a:pt x="6" y="36"/>
                    </a:lnTo>
                    <a:lnTo>
                      <a:pt x="18" y="30"/>
                    </a:lnTo>
                    <a:lnTo>
                      <a:pt x="18" y="24"/>
                    </a:lnTo>
                    <a:lnTo>
                      <a:pt x="24" y="24"/>
                    </a:lnTo>
                    <a:lnTo>
                      <a:pt x="30" y="24"/>
                    </a:lnTo>
                    <a:lnTo>
                      <a:pt x="30" y="18"/>
                    </a:lnTo>
                    <a:lnTo>
                      <a:pt x="36" y="18"/>
                    </a:lnTo>
                    <a:lnTo>
                      <a:pt x="42" y="18"/>
                    </a:lnTo>
                    <a:lnTo>
                      <a:pt x="42" y="12"/>
                    </a:lnTo>
                    <a:lnTo>
                      <a:pt x="48" y="12"/>
                    </a:lnTo>
                    <a:lnTo>
                      <a:pt x="54" y="6"/>
                    </a:lnTo>
                    <a:lnTo>
                      <a:pt x="60" y="12"/>
                    </a:lnTo>
                    <a:lnTo>
                      <a:pt x="66" y="12"/>
                    </a:lnTo>
                    <a:lnTo>
                      <a:pt x="78" y="6"/>
                    </a:lnTo>
                    <a:lnTo>
                      <a:pt x="84" y="6"/>
                    </a:lnTo>
                    <a:lnTo>
                      <a:pt x="90" y="6"/>
                    </a:lnTo>
                    <a:lnTo>
                      <a:pt x="96" y="0"/>
                    </a:lnTo>
                    <a:lnTo>
                      <a:pt x="102" y="0"/>
                    </a:lnTo>
                    <a:lnTo>
                      <a:pt x="108" y="6"/>
                    </a:lnTo>
                    <a:lnTo>
                      <a:pt x="114" y="6"/>
                    </a:lnTo>
                    <a:lnTo>
                      <a:pt x="126" y="12"/>
                    </a:lnTo>
                    <a:lnTo>
                      <a:pt x="126" y="18"/>
                    </a:lnTo>
                    <a:lnTo>
                      <a:pt x="132" y="18"/>
                    </a:lnTo>
                    <a:lnTo>
                      <a:pt x="144" y="18"/>
                    </a:lnTo>
                    <a:lnTo>
                      <a:pt x="150" y="18"/>
                    </a:lnTo>
                    <a:lnTo>
                      <a:pt x="156" y="18"/>
                    </a:lnTo>
                    <a:lnTo>
                      <a:pt x="162" y="18"/>
                    </a:lnTo>
                    <a:lnTo>
                      <a:pt x="168" y="18"/>
                    </a:lnTo>
                    <a:lnTo>
                      <a:pt x="168" y="24"/>
                    </a:lnTo>
                    <a:lnTo>
                      <a:pt x="174" y="24"/>
                    </a:lnTo>
                    <a:lnTo>
                      <a:pt x="180" y="24"/>
                    </a:lnTo>
                    <a:lnTo>
                      <a:pt x="186" y="24"/>
                    </a:lnTo>
                    <a:lnTo>
                      <a:pt x="192" y="24"/>
                    </a:lnTo>
                    <a:lnTo>
                      <a:pt x="198" y="24"/>
                    </a:lnTo>
                    <a:lnTo>
                      <a:pt x="210" y="24"/>
                    </a:lnTo>
                    <a:lnTo>
                      <a:pt x="216" y="24"/>
                    </a:lnTo>
                    <a:lnTo>
                      <a:pt x="222" y="24"/>
                    </a:lnTo>
                    <a:close/>
                  </a:path>
                </a:pathLst>
              </a:custGeom>
              <a:blipFill dpi="0" rotWithShape="0">
                <a:blip r:embed="rId4" cstate="print"/>
                <a:srcRect/>
                <a:tile tx="0" ty="0" sx="100000" sy="100000" flip="none" algn="tl"/>
              </a:blipFill>
              <a:ln w="9525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2" name="Freeform 23"/>
              <p:cNvSpPr>
                <a:spLocks noChangeAspect="1"/>
              </p:cNvSpPr>
              <p:nvPr/>
            </p:nvSpPr>
            <p:spPr bwMode="auto">
              <a:xfrm>
                <a:off x="2907" y="1965"/>
                <a:ext cx="78" cy="60"/>
              </a:xfrm>
              <a:custGeom>
                <a:avLst/>
                <a:gdLst/>
                <a:ahLst/>
                <a:cxnLst>
                  <a:cxn ang="0">
                    <a:pos x="78" y="12"/>
                  </a:cxn>
                  <a:cxn ang="0">
                    <a:pos x="72" y="18"/>
                  </a:cxn>
                  <a:cxn ang="0">
                    <a:pos x="66" y="18"/>
                  </a:cxn>
                  <a:cxn ang="0">
                    <a:pos x="60" y="24"/>
                  </a:cxn>
                  <a:cxn ang="0">
                    <a:pos x="60" y="30"/>
                  </a:cxn>
                  <a:cxn ang="0">
                    <a:pos x="42" y="54"/>
                  </a:cxn>
                  <a:cxn ang="0">
                    <a:pos x="36" y="54"/>
                  </a:cxn>
                  <a:cxn ang="0">
                    <a:pos x="36" y="60"/>
                  </a:cxn>
                  <a:cxn ang="0">
                    <a:pos x="30" y="54"/>
                  </a:cxn>
                  <a:cxn ang="0">
                    <a:pos x="24" y="48"/>
                  </a:cxn>
                  <a:cxn ang="0">
                    <a:pos x="12" y="54"/>
                  </a:cxn>
                  <a:cxn ang="0">
                    <a:pos x="6" y="54"/>
                  </a:cxn>
                  <a:cxn ang="0">
                    <a:pos x="0" y="54"/>
                  </a:cxn>
                  <a:cxn ang="0">
                    <a:pos x="0" y="42"/>
                  </a:cxn>
                  <a:cxn ang="0">
                    <a:pos x="0" y="36"/>
                  </a:cxn>
                  <a:cxn ang="0">
                    <a:pos x="12" y="36"/>
                  </a:cxn>
                  <a:cxn ang="0">
                    <a:pos x="18" y="24"/>
                  </a:cxn>
                  <a:cxn ang="0">
                    <a:pos x="12" y="18"/>
                  </a:cxn>
                  <a:cxn ang="0">
                    <a:pos x="12" y="6"/>
                  </a:cxn>
                  <a:cxn ang="0">
                    <a:pos x="24" y="6"/>
                  </a:cxn>
                  <a:cxn ang="0">
                    <a:pos x="30" y="0"/>
                  </a:cxn>
                  <a:cxn ang="0">
                    <a:pos x="54" y="6"/>
                  </a:cxn>
                  <a:cxn ang="0">
                    <a:pos x="60" y="6"/>
                  </a:cxn>
                  <a:cxn ang="0">
                    <a:pos x="66" y="6"/>
                  </a:cxn>
                  <a:cxn ang="0">
                    <a:pos x="72" y="12"/>
                  </a:cxn>
                  <a:cxn ang="0">
                    <a:pos x="78" y="12"/>
                  </a:cxn>
                </a:cxnLst>
                <a:rect l="0" t="0" r="r" b="b"/>
                <a:pathLst>
                  <a:path w="78" h="60">
                    <a:moveTo>
                      <a:pt x="78" y="12"/>
                    </a:moveTo>
                    <a:lnTo>
                      <a:pt x="72" y="18"/>
                    </a:lnTo>
                    <a:lnTo>
                      <a:pt x="66" y="18"/>
                    </a:lnTo>
                    <a:lnTo>
                      <a:pt x="60" y="24"/>
                    </a:lnTo>
                    <a:lnTo>
                      <a:pt x="60" y="30"/>
                    </a:lnTo>
                    <a:lnTo>
                      <a:pt x="42" y="54"/>
                    </a:lnTo>
                    <a:lnTo>
                      <a:pt x="36" y="54"/>
                    </a:lnTo>
                    <a:lnTo>
                      <a:pt x="36" y="60"/>
                    </a:lnTo>
                    <a:lnTo>
                      <a:pt x="30" y="54"/>
                    </a:lnTo>
                    <a:lnTo>
                      <a:pt x="24" y="48"/>
                    </a:lnTo>
                    <a:lnTo>
                      <a:pt x="12" y="54"/>
                    </a:lnTo>
                    <a:lnTo>
                      <a:pt x="6" y="54"/>
                    </a:lnTo>
                    <a:lnTo>
                      <a:pt x="0" y="54"/>
                    </a:lnTo>
                    <a:lnTo>
                      <a:pt x="0" y="42"/>
                    </a:lnTo>
                    <a:lnTo>
                      <a:pt x="0" y="36"/>
                    </a:lnTo>
                    <a:lnTo>
                      <a:pt x="12" y="36"/>
                    </a:lnTo>
                    <a:lnTo>
                      <a:pt x="18" y="24"/>
                    </a:lnTo>
                    <a:lnTo>
                      <a:pt x="12" y="18"/>
                    </a:lnTo>
                    <a:lnTo>
                      <a:pt x="12" y="6"/>
                    </a:lnTo>
                    <a:lnTo>
                      <a:pt x="24" y="6"/>
                    </a:lnTo>
                    <a:lnTo>
                      <a:pt x="30" y="0"/>
                    </a:lnTo>
                    <a:lnTo>
                      <a:pt x="54" y="6"/>
                    </a:lnTo>
                    <a:lnTo>
                      <a:pt x="60" y="6"/>
                    </a:lnTo>
                    <a:lnTo>
                      <a:pt x="66" y="6"/>
                    </a:lnTo>
                    <a:lnTo>
                      <a:pt x="72" y="12"/>
                    </a:lnTo>
                    <a:lnTo>
                      <a:pt x="78" y="12"/>
                    </a:lnTo>
                    <a:close/>
                  </a:path>
                </a:pathLst>
              </a:custGeom>
              <a:blipFill dpi="0" rotWithShape="0">
                <a:blip r:embed="rId4" cstate="print"/>
                <a:srcRect/>
                <a:tile tx="0" ty="0" sx="100000" sy="100000" flip="none" algn="tl"/>
              </a:blipFill>
              <a:ln w="9525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3" name="Freeform 24"/>
              <p:cNvSpPr>
                <a:spLocks noChangeAspect="1"/>
              </p:cNvSpPr>
              <p:nvPr/>
            </p:nvSpPr>
            <p:spPr bwMode="auto">
              <a:xfrm>
                <a:off x="3015" y="1977"/>
                <a:ext cx="138" cy="132"/>
              </a:xfrm>
              <a:custGeom>
                <a:avLst/>
                <a:gdLst/>
                <a:ahLst/>
                <a:cxnLst>
                  <a:cxn ang="0">
                    <a:pos x="30" y="0"/>
                  </a:cxn>
                  <a:cxn ang="0">
                    <a:pos x="30" y="6"/>
                  </a:cxn>
                  <a:cxn ang="0">
                    <a:pos x="24" y="18"/>
                  </a:cxn>
                  <a:cxn ang="0">
                    <a:pos x="24" y="24"/>
                  </a:cxn>
                  <a:cxn ang="0">
                    <a:pos x="24" y="30"/>
                  </a:cxn>
                  <a:cxn ang="0">
                    <a:pos x="30" y="30"/>
                  </a:cxn>
                  <a:cxn ang="0">
                    <a:pos x="30" y="36"/>
                  </a:cxn>
                  <a:cxn ang="0">
                    <a:pos x="36" y="42"/>
                  </a:cxn>
                  <a:cxn ang="0">
                    <a:pos x="42" y="48"/>
                  </a:cxn>
                  <a:cxn ang="0">
                    <a:pos x="54" y="54"/>
                  </a:cxn>
                  <a:cxn ang="0">
                    <a:pos x="72" y="66"/>
                  </a:cxn>
                  <a:cxn ang="0">
                    <a:pos x="72" y="72"/>
                  </a:cxn>
                  <a:cxn ang="0">
                    <a:pos x="78" y="72"/>
                  </a:cxn>
                  <a:cxn ang="0">
                    <a:pos x="84" y="72"/>
                  </a:cxn>
                  <a:cxn ang="0">
                    <a:pos x="90" y="84"/>
                  </a:cxn>
                  <a:cxn ang="0">
                    <a:pos x="102" y="84"/>
                  </a:cxn>
                  <a:cxn ang="0">
                    <a:pos x="102" y="90"/>
                  </a:cxn>
                  <a:cxn ang="0">
                    <a:pos x="114" y="90"/>
                  </a:cxn>
                  <a:cxn ang="0">
                    <a:pos x="114" y="96"/>
                  </a:cxn>
                  <a:cxn ang="0">
                    <a:pos x="114" y="102"/>
                  </a:cxn>
                  <a:cxn ang="0">
                    <a:pos x="114" y="108"/>
                  </a:cxn>
                  <a:cxn ang="0">
                    <a:pos x="120" y="108"/>
                  </a:cxn>
                  <a:cxn ang="0">
                    <a:pos x="120" y="114"/>
                  </a:cxn>
                  <a:cxn ang="0">
                    <a:pos x="126" y="114"/>
                  </a:cxn>
                  <a:cxn ang="0">
                    <a:pos x="132" y="114"/>
                  </a:cxn>
                  <a:cxn ang="0">
                    <a:pos x="138" y="114"/>
                  </a:cxn>
                  <a:cxn ang="0">
                    <a:pos x="138" y="120"/>
                  </a:cxn>
                  <a:cxn ang="0">
                    <a:pos x="132" y="126"/>
                  </a:cxn>
                  <a:cxn ang="0">
                    <a:pos x="126" y="126"/>
                  </a:cxn>
                  <a:cxn ang="0">
                    <a:pos x="126" y="132"/>
                  </a:cxn>
                  <a:cxn ang="0">
                    <a:pos x="114" y="132"/>
                  </a:cxn>
                  <a:cxn ang="0">
                    <a:pos x="108" y="132"/>
                  </a:cxn>
                  <a:cxn ang="0">
                    <a:pos x="96" y="132"/>
                  </a:cxn>
                  <a:cxn ang="0">
                    <a:pos x="90" y="132"/>
                  </a:cxn>
                  <a:cxn ang="0">
                    <a:pos x="84" y="126"/>
                  </a:cxn>
                  <a:cxn ang="0">
                    <a:pos x="78" y="126"/>
                  </a:cxn>
                  <a:cxn ang="0">
                    <a:pos x="72" y="126"/>
                  </a:cxn>
                  <a:cxn ang="0">
                    <a:pos x="66" y="120"/>
                  </a:cxn>
                  <a:cxn ang="0">
                    <a:pos x="66" y="114"/>
                  </a:cxn>
                  <a:cxn ang="0">
                    <a:pos x="60" y="108"/>
                  </a:cxn>
                  <a:cxn ang="0">
                    <a:pos x="54" y="102"/>
                  </a:cxn>
                  <a:cxn ang="0">
                    <a:pos x="48" y="96"/>
                  </a:cxn>
                  <a:cxn ang="0">
                    <a:pos x="36" y="84"/>
                  </a:cxn>
                  <a:cxn ang="0">
                    <a:pos x="30" y="72"/>
                  </a:cxn>
                  <a:cxn ang="0">
                    <a:pos x="24" y="60"/>
                  </a:cxn>
                  <a:cxn ang="0">
                    <a:pos x="12" y="54"/>
                  </a:cxn>
                  <a:cxn ang="0">
                    <a:pos x="6" y="54"/>
                  </a:cxn>
                  <a:cxn ang="0">
                    <a:pos x="0" y="48"/>
                  </a:cxn>
                  <a:cxn ang="0">
                    <a:pos x="6" y="42"/>
                  </a:cxn>
                  <a:cxn ang="0">
                    <a:pos x="12" y="36"/>
                  </a:cxn>
                  <a:cxn ang="0">
                    <a:pos x="18" y="36"/>
                  </a:cxn>
                  <a:cxn ang="0">
                    <a:pos x="18" y="30"/>
                  </a:cxn>
                  <a:cxn ang="0">
                    <a:pos x="18" y="24"/>
                  </a:cxn>
                  <a:cxn ang="0">
                    <a:pos x="18" y="18"/>
                  </a:cxn>
                  <a:cxn ang="0">
                    <a:pos x="30" y="0"/>
                  </a:cxn>
                </a:cxnLst>
                <a:rect l="0" t="0" r="r" b="b"/>
                <a:pathLst>
                  <a:path w="138" h="132">
                    <a:moveTo>
                      <a:pt x="30" y="0"/>
                    </a:moveTo>
                    <a:lnTo>
                      <a:pt x="30" y="6"/>
                    </a:lnTo>
                    <a:lnTo>
                      <a:pt x="24" y="18"/>
                    </a:lnTo>
                    <a:lnTo>
                      <a:pt x="24" y="24"/>
                    </a:lnTo>
                    <a:lnTo>
                      <a:pt x="24" y="30"/>
                    </a:lnTo>
                    <a:lnTo>
                      <a:pt x="30" y="30"/>
                    </a:lnTo>
                    <a:lnTo>
                      <a:pt x="30" y="36"/>
                    </a:lnTo>
                    <a:lnTo>
                      <a:pt x="36" y="42"/>
                    </a:lnTo>
                    <a:lnTo>
                      <a:pt x="42" y="48"/>
                    </a:lnTo>
                    <a:lnTo>
                      <a:pt x="54" y="54"/>
                    </a:lnTo>
                    <a:lnTo>
                      <a:pt x="72" y="66"/>
                    </a:lnTo>
                    <a:lnTo>
                      <a:pt x="72" y="72"/>
                    </a:lnTo>
                    <a:lnTo>
                      <a:pt x="78" y="72"/>
                    </a:lnTo>
                    <a:lnTo>
                      <a:pt x="84" y="72"/>
                    </a:lnTo>
                    <a:lnTo>
                      <a:pt x="90" y="84"/>
                    </a:lnTo>
                    <a:lnTo>
                      <a:pt x="102" y="84"/>
                    </a:lnTo>
                    <a:lnTo>
                      <a:pt x="102" y="90"/>
                    </a:lnTo>
                    <a:lnTo>
                      <a:pt x="114" y="90"/>
                    </a:lnTo>
                    <a:lnTo>
                      <a:pt x="114" y="96"/>
                    </a:lnTo>
                    <a:lnTo>
                      <a:pt x="114" y="102"/>
                    </a:lnTo>
                    <a:lnTo>
                      <a:pt x="114" y="108"/>
                    </a:lnTo>
                    <a:lnTo>
                      <a:pt x="120" y="108"/>
                    </a:lnTo>
                    <a:lnTo>
                      <a:pt x="120" y="114"/>
                    </a:lnTo>
                    <a:lnTo>
                      <a:pt x="126" y="114"/>
                    </a:lnTo>
                    <a:lnTo>
                      <a:pt x="132" y="114"/>
                    </a:lnTo>
                    <a:lnTo>
                      <a:pt x="138" y="114"/>
                    </a:lnTo>
                    <a:lnTo>
                      <a:pt x="138" y="120"/>
                    </a:lnTo>
                    <a:lnTo>
                      <a:pt x="132" y="126"/>
                    </a:lnTo>
                    <a:lnTo>
                      <a:pt x="126" y="126"/>
                    </a:lnTo>
                    <a:lnTo>
                      <a:pt x="126" y="132"/>
                    </a:lnTo>
                    <a:lnTo>
                      <a:pt x="114" y="132"/>
                    </a:lnTo>
                    <a:lnTo>
                      <a:pt x="108" y="132"/>
                    </a:lnTo>
                    <a:lnTo>
                      <a:pt x="96" y="132"/>
                    </a:lnTo>
                    <a:lnTo>
                      <a:pt x="90" y="132"/>
                    </a:lnTo>
                    <a:lnTo>
                      <a:pt x="84" y="126"/>
                    </a:lnTo>
                    <a:lnTo>
                      <a:pt x="78" y="126"/>
                    </a:lnTo>
                    <a:lnTo>
                      <a:pt x="72" y="126"/>
                    </a:lnTo>
                    <a:lnTo>
                      <a:pt x="66" y="120"/>
                    </a:lnTo>
                    <a:lnTo>
                      <a:pt x="66" y="114"/>
                    </a:lnTo>
                    <a:lnTo>
                      <a:pt x="60" y="108"/>
                    </a:lnTo>
                    <a:lnTo>
                      <a:pt x="54" y="102"/>
                    </a:lnTo>
                    <a:lnTo>
                      <a:pt x="48" y="96"/>
                    </a:lnTo>
                    <a:lnTo>
                      <a:pt x="36" y="84"/>
                    </a:lnTo>
                    <a:lnTo>
                      <a:pt x="30" y="72"/>
                    </a:lnTo>
                    <a:lnTo>
                      <a:pt x="24" y="60"/>
                    </a:lnTo>
                    <a:lnTo>
                      <a:pt x="12" y="54"/>
                    </a:lnTo>
                    <a:lnTo>
                      <a:pt x="6" y="54"/>
                    </a:lnTo>
                    <a:lnTo>
                      <a:pt x="0" y="48"/>
                    </a:lnTo>
                    <a:lnTo>
                      <a:pt x="6" y="42"/>
                    </a:lnTo>
                    <a:lnTo>
                      <a:pt x="12" y="36"/>
                    </a:lnTo>
                    <a:lnTo>
                      <a:pt x="18" y="36"/>
                    </a:lnTo>
                    <a:lnTo>
                      <a:pt x="18" y="30"/>
                    </a:lnTo>
                    <a:lnTo>
                      <a:pt x="18" y="24"/>
                    </a:lnTo>
                    <a:lnTo>
                      <a:pt x="18" y="18"/>
                    </a:lnTo>
                    <a:lnTo>
                      <a:pt x="30" y="0"/>
                    </a:lnTo>
                    <a:close/>
                  </a:path>
                </a:pathLst>
              </a:custGeom>
              <a:blipFill dpi="0" rotWithShape="0">
                <a:blip r:embed="rId4" cstate="print"/>
                <a:srcRect/>
                <a:tile tx="0" ty="0" sx="100000" sy="100000" flip="none" algn="tl"/>
              </a:blipFill>
              <a:ln w="9525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" name="Freeform 25"/>
              <p:cNvSpPr>
                <a:spLocks noChangeAspect="1"/>
              </p:cNvSpPr>
              <p:nvPr/>
            </p:nvSpPr>
            <p:spPr bwMode="auto">
              <a:xfrm>
                <a:off x="3099" y="2079"/>
                <a:ext cx="102" cy="78"/>
              </a:xfrm>
              <a:custGeom>
                <a:avLst/>
                <a:gdLst/>
                <a:ahLst/>
                <a:cxnLst>
                  <a:cxn ang="0">
                    <a:pos x="84" y="0"/>
                  </a:cxn>
                  <a:cxn ang="0">
                    <a:pos x="78" y="0"/>
                  </a:cxn>
                  <a:cxn ang="0">
                    <a:pos x="84" y="6"/>
                  </a:cxn>
                  <a:cxn ang="0">
                    <a:pos x="84" y="12"/>
                  </a:cxn>
                  <a:cxn ang="0">
                    <a:pos x="90" y="12"/>
                  </a:cxn>
                  <a:cxn ang="0">
                    <a:pos x="96" y="18"/>
                  </a:cxn>
                  <a:cxn ang="0">
                    <a:pos x="102" y="24"/>
                  </a:cxn>
                  <a:cxn ang="0">
                    <a:pos x="102" y="30"/>
                  </a:cxn>
                  <a:cxn ang="0">
                    <a:pos x="102" y="36"/>
                  </a:cxn>
                  <a:cxn ang="0">
                    <a:pos x="96" y="36"/>
                  </a:cxn>
                  <a:cxn ang="0">
                    <a:pos x="90" y="42"/>
                  </a:cxn>
                  <a:cxn ang="0">
                    <a:pos x="84" y="48"/>
                  </a:cxn>
                  <a:cxn ang="0">
                    <a:pos x="84" y="54"/>
                  </a:cxn>
                  <a:cxn ang="0">
                    <a:pos x="78" y="54"/>
                  </a:cxn>
                  <a:cxn ang="0">
                    <a:pos x="72" y="60"/>
                  </a:cxn>
                  <a:cxn ang="0">
                    <a:pos x="66" y="60"/>
                  </a:cxn>
                  <a:cxn ang="0">
                    <a:pos x="66" y="66"/>
                  </a:cxn>
                  <a:cxn ang="0">
                    <a:pos x="66" y="72"/>
                  </a:cxn>
                  <a:cxn ang="0">
                    <a:pos x="60" y="72"/>
                  </a:cxn>
                  <a:cxn ang="0">
                    <a:pos x="54" y="72"/>
                  </a:cxn>
                  <a:cxn ang="0">
                    <a:pos x="48" y="78"/>
                  </a:cxn>
                  <a:cxn ang="0">
                    <a:pos x="42" y="72"/>
                  </a:cxn>
                  <a:cxn ang="0">
                    <a:pos x="36" y="72"/>
                  </a:cxn>
                  <a:cxn ang="0">
                    <a:pos x="30" y="72"/>
                  </a:cxn>
                  <a:cxn ang="0">
                    <a:pos x="24" y="72"/>
                  </a:cxn>
                  <a:cxn ang="0">
                    <a:pos x="18" y="72"/>
                  </a:cxn>
                  <a:cxn ang="0">
                    <a:pos x="18" y="66"/>
                  </a:cxn>
                  <a:cxn ang="0">
                    <a:pos x="12" y="66"/>
                  </a:cxn>
                  <a:cxn ang="0">
                    <a:pos x="6" y="66"/>
                  </a:cxn>
                  <a:cxn ang="0">
                    <a:pos x="6" y="60"/>
                  </a:cxn>
                  <a:cxn ang="0">
                    <a:pos x="0" y="60"/>
                  </a:cxn>
                  <a:cxn ang="0">
                    <a:pos x="0" y="42"/>
                  </a:cxn>
                  <a:cxn ang="0">
                    <a:pos x="0" y="36"/>
                  </a:cxn>
                  <a:cxn ang="0">
                    <a:pos x="6" y="30"/>
                  </a:cxn>
                  <a:cxn ang="0">
                    <a:pos x="12" y="30"/>
                  </a:cxn>
                  <a:cxn ang="0">
                    <a:pos x="24" y="30"/>
                  </a:cxn>
                  <a:cxn ang="0">
                    <a:pos x="30" y="30"/>
                  </a:cxn>
                  <a:cxn ang="0">
                    <a:pos x="42" y="30"/>
                  </a:cxn>
                  <a:cxn ang="0">
                    <a:pos x="42" y="24"/>
                  </a:cxn>
                  <a:cxn ang="0">
                    <a:pos x="48" y="24"/>
                  </a:cxn>
                  <a:cxn ang="0">
                    <a:pos x="54" y="18"/>
                  </a:cxn>
                  <a:cxn ang="0">
                    <a:pos x="54" y="12"/>
                  </a:cxn>
                  <a:cxn ang="0">
                    <a:pos x="60" y="6"/>
                  </a:cxn>
                  <a:cxn ang="0">
                    <a:pos x="66" y="0"/>
                  </a:cxn>
                  <a:cxn ang="0">
                    <a:pos x="72" y="0"/>
                  </a:cxn>
                  <a:cxn ang="0">
                    <a:pos x="78" y="0"/>
                  </a:cxn>
                  <a:cxn ang="0">
                    <a:pos x="84" y="0"/>
                  </a:cxn>
                </a:cxnLst>
                <a:rect l="0" t="0" r="r" b="b"/>
                <a:pathLst>
                  <a:path w="102" h="78">
                    <a:moveTo>
                      <a:pt x="84" y="0"/>
                    </a:moveTo>
                    <a:lnTo>
                      <a:pt x="78" y="0"/>
                    </a:lnTo>
                    <a:lnTo>
                      <a:pt x="84" y="6"/>
                    </a:lnTo>
                    <a:lnTo>
                      <a:pt x="84" y="12"/>
                    </a:lnTo>
                    <a:lnTo>
                      <a:pt x="90" y="12"/>
                    </a:lnTo>
                    <a:lnTo>
                      <a:pt x="96" y="18"/>
                    </a:lnTo>
                    <a:lnTo>
                      <a:pt x="102" y="24"/>
                    </a:lnTo>
                    <a:lnTo>
                      <a:pt x="102" y="30"/>
                    </a:lnTo>
                    <a:lnTo>
                      <a:pt x="102" y="36"/>
                    </a:lnTo>
                    <a:lnTo>
                      <a:pt x="96" y="36"/>
                    </a:lnTo>
                    <a:lnTo>
                      <a:pt x="90" y="42"/>
                    </a:lnTo>
                    <a:lnTo>
                      <a:pt x="84" y="48"/>
                    </a:lnTo>
                    <a:lnTo>
                      <a:pt x="84" y="54"/>
                    </a:lnTo>
                    <a:lnTo>
                      <a:pt x="78" y="54"/>
                    </a:lnTo>
                    <a:lnTo>
                      <a:pt x="72" y="60"/>
                    </a:lnTo>
                    <a:lnTo>
                      <a:pt x="66" y="60"/>
                    </a:lnTo>
                    <a:lnTo>
                      <a:pt x="66" y="66"/>
                    </a:lnTo>
                    <a:lnTo>
                      <a:pt x="66" y="72"/>
                    </a:lnTo>
                    <a:lnTo>
                      <a:pt x="60" y="72"/>
                    </a:lnTo>
                    <a:lnTo>
                      <a:pt x="54" y="72"/>
                    </a:lnTo>
                    <a:lnTo>
                      <a:pt x="48" y="78"/>
                    </a:lnTo>
                    <a:lnTo>
                      <a:pt x="42" y="72"/>
                    </a:lnTo>
                    <a:lnTo>
                      <a:pt x="36" y="72"/>
                    </a:lnTo>
                    <a:lnTo>
                      <a:pt x="30" y="72"/>
                    </a:lnTo>
                    <a:lnTo>
                      <a:pt x="24" y="72"/>
                    </a:lnTo>
                    <a:lnTo>
                      <a:pt x="18" y="72"/>
                    </a:lnTo>
                    <a:lnTo>
                      <a:pt x="18" y="66"/>
                    </a:lnTo>
                    <a:lnTo>
                      <a:pt x="12" y="66"/>
                    </a:lnTo>
                    <a:lnTo>
                      <a:pt x="6" y="66"/>
                    </a:lnTo>
                    <a:lnTo>
                      <a:pt x="6" y="60"/>
                    </a:lnTo>
                    <a:lnTo>
                      <a:pt x="0" y="60"/>
                    </a:lnTo>
                    <a:lnTo>
                      <a:pt x="0" y="42"/>
                    </a:lnTo>
                    <a:lnTo>
                      <a:pt x="0" y="36"/>
                    </a:lnTo>
                    <a:lnTo>
                      <a:pt x="6" y="30"/>
                    </a:lnTo>
                    <a:lnTo>
                      <a:pt x="12" y="30"/>
                    </a:lnTo>
                    <a:lnTo>
                      <a:pt x="24" y="30"/>
                    </a:lnTo>
                    <a:lnTo>
                      <a:pt x="30" y="30"/>
                    </a:lnTo>
                    <a:lnTo>
                      <a:pt x="42" y="30"/>
                    </a:lnTo>
                    <a:lnTo>
                      <a:pt x="42" y="24"/>
                    </a:lnTo>
                    <a:lnTo>
                      <a:pt x="48" y="24"/>
                    </a:lnTo>
                    <a:lnTo>
                      <a:pt x="54" y="18"/>
                    </a:lnTo>
                    <a:lnTo>
                      <a:pt x="54" y="12"/>
                    </a:lnTo>
                    <a:lnTo>
                      <a:pt x="60" y="6"/>
                    </a:lnTo>
                    <a:lnTo>
                      <a:pt x="66" y="0"/>
                    </a:lnTo>
                    <a:lnTo>
                      <a:pt x="72" y="0"/>
                    </a:lnTo>
                    <a:lnTo>
                      <a:pt x="78" y="0"/>
                    </a:lnTo>
                    <a:lnTo>
                      <a:pt x="84" y="0"/>
                    </a:lnTo>
                    <a:close/>
                  </a:path>
                </a:pathLst>
              </a:custGeom>
              <a:blipFill dpi="0" rotWithShape="0">
                <a:blip r:embed="rId4" cstate="print"/>
                <a:srcRect/>
                <a:tile tx="0" ty="0" sx="100000" sy="100000" flip="none" algn="tl"/>
              </a:blipFill>
              <a:ln w="9525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" name="Freeform 26"/>
              <p:cNvSpPr>
                <a:spLocks noChangeAspect="1"/>
              </p:cNvSpPr>
              <p:nvPr/>
            </p:nvSpPr>
            <p:spPr bwMode="auto">
              <a:xfrm>
                <a:off x="2655" y="1767"/>
                <a:ext cx="270" cy="240"/>
              </a:xfrm>
              <a:custGeom>
                <a:avLst/>
                <a:gdLst/>
                <a:ahLst/>
                <a:cxnLst>
                  <a:cxn ang="0">
                    <a:pos x="60" y="78"/>
                  </a:cxn>
                  <a:cxn ang="0">
                    <a:pos x="54" y="72"/>
                  </a:cxn>
                  <a:cxn ang="0">
                    <a:pos x="72" y="66"/>
                  </a:cxn>
                  <a:cxn ang="0">
                    <a:pos x="78" y="60"/>
                  </a:cxn>
                  <a:cxn ang="0">
                    <a:pos x="96" y="54"/>
                  </a:cxn>
                  <a:cxn ang="0">
                    <a:pos x="96" y="42"/>
                  </a:cxn>
                  <a:cxn ang="0">
                    <a:pos x="90" y="36"/>
                  </a:cxn>
                  <a:cxn ang="0">
                    <a:pos x="102" y="24"/>
                  </a:cxn>
                  <a:cxn ang="0">
                    <a:pos x="114" y="12"/>
                  </a:cxn>
                  <a:cxn ang="0">
                    <a:pos x="126" y="0"/>
                  </a:cxn>
                  <a:cxn ang="0">
                    <a:pos x="150" y="0"/>
                  </a:cxn>
                  <a:cxn ang="0">
                    <a:pos x="156" y="6"/>
                  </a:cxn>
                  <a:cxn ang="0">
                    <a:pos x="180" y="6"/>
                  </a:cxn>
                  <a:cxn ang="0">
                    <a:pos x="192" y="6"/>
                  </a:cxn>
                  <a:cxn ang="0">
                    <a:pos x="204" y="30"/>
                  </a:cxn>
                  <a:cxn ang="0">
                    <a:pos x="228" y="96"/>
                  </a:cxn>
                  <a:cxn ang="0">
                    <a:pos x="234" y="150"/>
                  </a:cxn>
                  <a:cxn ang="0">
                    <a:pos x="246" y="174"/>
                  </a:cxn>
                  <a:cxn ang="0">
                    <a:pos x="258" y="210"/>
                  </a:cxn>
                  <a:cxn ang="0">
                    <a:pos x="264" y="228"/>
                  </a:cxn>
                  <a:cxn ang="0">
                    <a:pos x="246" y="222"/>
                  </a:cxn>
                  <a:cxn ang="0">
                    <a:pos x="222" y="222"/>
                  </a:cxn>
                  <a:cxn ang="0">
                    <a:pos x="204" y="216"/>
                  </a:cxn>
                  <a:cxn ang="0">
                    <a:pos x="186" y="216"/>
                  </a:cxn>
                  <a:cxn ang="0">
                    <a:pos x="168" y="204"/>
                  </a:cxn>
                  <a:cxn ang="0">
                    <a:pos x="150" y="198"/>
                  </a:cxn>
                  <a:cxn ang="0">
                    <a:pos x="132" y="204"/>
                  </a:cxn>
                  <a:cxn ang="0">
                    <a:pos x="120" y="204"/>
                  </a:cxn>
                  <a:cxn ang="0">
                    <a:pos x="102" y="204"/>
                  </a:cxn>
                  <a:cxn ang="0">
                    <a:pos x="90" y="216"/>
                  </a:cxn>
                  <a:cxn ang="0">
                    <a:pos x="84" y="216"/>
                  </a:cxn>
                  <a:cxn ang="0">
                    <a:pos x="78" y="222"/>
                  </a:cxn>
                  <a:cxn ang="0">
                    <a:pos x="60" y="228"/>
                  </a:cxn>
                  <a:cxn ang="0">
                    <a:pos x="48" y="240"/>
                  </a:cxn>
                  <a:cxn ang="0">
                    <a:pos x="36" y="228"/>
                  </a:cxn>
                  <a:cxn ang="0">
                    <a:pos x="24" y="228"/>
                  </a:cxn>
                  <a:cxn ang="0">
                    <a:pos x="12" y="216"/>
                  </a:cxn>
                  <a:cxn ang="0">
                    <a:pos x="6" y="198"/>
                  </a:cxn>
                  <a:cxn ang="0">
                    <a:pos x="6" y="198"/>
                  </a:cxn>
                  <a:cxn ang="0">
                    <a:pos x="6" y="186"/>
                  </a:cxn>
                  <a:cxn ang="0">
                    <a:pos x="18" y="174"/>
                  </a:cxn>
                  <a:cxn ang="0">
                    <a:pos x="18" y="162"/>
                  </a:cxn>
                  <a:cxn ang="0">
                    <a:pos x="12" y="156"/>
                  </a:cxn>
                  <a:cxn ang="0">
                    <a:pos x="0" y="144"/>
                  </a:cxn>
                  <a:cxn ang="0">
                    <a:pos x="6" y="126"/>
                  </a:cxn>
                  <a:cxn ang="0">
                    <a:pos x="12" y="108"/>
                  </a:cxn>
                  <a:cxn ang="0">
                    <a:pos x="12" y="96"/>
                  </a:cxn>
                  <a:cxn ang="0">
                    <a:pos x="30" y="90"/>
                  </a:cxn>
                  <a:cxn ang="0">
                    <a:pos x="48" y="96"/>
                  </a:cxn>
                  <a:cxn ang="0">
                    <a:pos x="54" y="90"/>
                  </a:cxn>
                  <a:cxn ang="0">
                    <a:pos x="54" y="90"/>
                  </a:cxn>
                  <a:cxn ang="0">
                    <a:pos x="72" y="84"/>
                  </a:cxn>
                </a:cxnLst>
                <a:rect l="0" t="0" r="r" b="b"/>
                <a:pathLst>
                  <a:path w="270" h="240">
                    <a:moveTo>
                      <a:pt x="72" y="84"/>
                    </a:moveTo>
                    <a:lnTo>
                      <a:pt x="72" y="78"/>
                    </a:lnTo>
                    <a:lnTo>
                      <a:pt x="66" y="78"/>
                    </a:lnTo>
                    <a:lnTo>
                      <a:pt x="60" y="78"/>
                    </a:lnTo>
                    <a:lnTo>
                      <a:pt x="60" y="84"/>
                    </a:lnTo>
                    <a:lnTo>
                      <a:pt x="60" y="78"/>
                    </a:lnTo>
                    <a:lnTo>
                      <a:pt x="54" y="78"/>
                    </a:lnTo>
                    <a:lnTo>
                      <a:pt x="54" y="72"/>
                    </a:lnTo>
                    <a:lnTo>
                      <a:pt x="60" y="72"/>
                    </a:lnTo>
                    <a:lnTo>
                      <a:pt x="66" y="72"/>
                    </a:lnTo>
                    <a:lnTo>
                      <a:pt x="66" y="66"/>
                    </a:lnTo>
                    <a:lnTo>
                      <a:pt x="72" y="66"/>
                    </a:lnTo>
                    <a:lnTo>
                      <a:pt x="72" y="60"/>
                    </a:lnTo>
                    <a:lnTo>
                      <a:pt x="78" y="60"/>
                    </a:lnTo>
                    <a:lnTo>
                      <a:pt x="78" y="66"/>
                    </a:lnTo>
                    <a:lnTo>
                      <a:pt x="78" y="60"/>
                    </a:lnTo>
                    <a:lnTo>
                      <a:pt x="84" y="60"/>
                    </a:lnTo>
                    <a:lnTo>
                      <a:pt x="90" y="60"/>
                    </a:lnTo>
                    <a:lnTo>
                      <a:pt x="90" y="54"/>
                    </a:lnTo>
                    <a:lnTo>
                      <a:pt x="96" y="54"/>
                    </a:lnTo>
                    <a:lnTo>
                      <a:pt x="90" y="54"/>
                    </a:lnTo>
                    <a:lnTo>
                      <a:pt x="90" y="48"/>
                    </a:lnTo>
                    <a:lnTo>
                      <a:pt x="96" y="48"/>
                    </a:lnTo>
                    <a:lnTo>
                      <a:pt x="96" y="42"/>
                    </a:lnTo>
                    <a:lnTo>
                      <a:pt x="90" y="42"/>
                    </a:lnTo>
                    <a:lnTo>
                      <a:pt x="90" y="36"/>
                    </a:lnTo>
                    <a:lnTo>
                      <a:pt x="96" y="36"/>
                    </a:lnTo>
                    <a:lnTo>
                      <a:pt x="90" y="36"/>
                    </a:lnTo>
                    <a:lnTo>
                      <a:pt x="90" y="30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102" y="24"/>
                    </a:lnTo>
                    <a:lnTo>
                      <a:pt x="108" y="24"/>
                    </a:lnTo>
                    <a:lnTo>
                      <a:pt x="114" y="24"/>
                    </a:lnTo>
                    <a:lnTo>
                      <a:pt x="114" y="18"/>
                    </a:lnTo>
                    <a:lnTo>
                      <a:pt x="114" y="12"/>
                    </a:lnTo>
                    <a:lnTo>
                      <a:pt x="120" y="12"/>
                    </a:lnTo>
                    <a:lnTo>
                      <a:pt x="120" y="6"/>
                    </a:lnTo>
                    <a:lnTo>
                      <a:pt x="126" y="6"/>
                    </a:lnTo>
                    <a:lnTo>
                      <a:pt x="126" y="0"/>
                    </a:lnTo>
                    <a:lnTo>
                      <a:pt x="132" y="0"/>
                    </a:lnTo>
                    <a:lnTo>
                      <a:pt x="138" y="0"/>
                    </a:lnTo>
                    <a:lnTo>
                      <a:pt x="144" y="0"/>
                    </a:lnTo>
                    <a:lnTo>
                      <a:pt x="150" y="0"/>
                    </a:lnTo>
                    <a:lnTo>
                      <a:pt x="156" y="0"/>
                    </a:lnTo>
                    <a:lnTo>
                      <a:pt x="156" y="6"/>
                    </a:lnTo>
                    <a:lnTo>
                      <a:pt x="156" y="0"/>
                    </a:lnTo>
                    <a:lnTo>
                      <a:pt x="156" y="6"/>
                    </a:lnTo>
                    <a:lnTo>
                      <a:pt x="162" y="6"/>
                    </a:lnTo>
                    <a:lnTo>
                      <a:pt x="168" y="6"/>
                    </a:lnTo>
                    <a:lnTo>
                      <a:pt x="174" y="6"/>
                    </a:lnTo>
                    <a:lnTo>
                      <a:pt x="180" y="6"/>
                    </a:lnTo>
                    <a:lnTo>
                      <a:pt x="186" y="6"/>
                    </a:lnTo>
                    <a:lnTo>
                      <a:pt x="186" y="12"/>
                    </a:lnTo>
                    <a:lnTo>
                      <a:pt x="192" y="12"/>
                    </a:lnTo>
                    <a:lnTo>
                      <a:pt x="192" y="6"/>
                    </a:lnTo>
                    <a:lnTo>
                      <a:pt x="192" y="12"/>
                    </a:lnTo>
                    <a:lnTo>
                      <a:pt x="198" y="12"/>
                    </a:lnTo>
                    <a:lnTo>
                      <a:pt x="198" y="18"/>
                    </a:lnTo>
                    <a:lnTo>
                      <a:pt x="204" y="30"/>
                    </a:lnTo>
                    <a:lnTo>
                      <a:pt x="210" y="54"/>
                    </a:lnTo>
                    <a:lnTo>
                      <a:pt x="216" y="60"/>
                    </a:lnTo>
                    <a:lnTo>
                      <a:pt x="222" y="96"/>
                    </a:lnTo>
                    <a:lnTo>
                      <a:pt x="228" y="96"/>
                    </a:lnTo>
                    <a:lnTo>
                      <a:pt x="234" y="120"/>
                    </a:lnTo>
                    <a:lnTo>
                      <a:pt x="234" y="126"/>
                    </a:lnTo>
                    <a:lnTo>
                      <a:pt x="228" y="150"/>
                    </a:lnTo>
                    <a:lnTo>
                      <a:pt x="234" y="150"/>
                    </a:lnTo>
                    <a:lnTo>
                      <a:pt x="234" y="156"/>
                    </a:lnTo>
                    <a:lnTo>
                      <a:pt x="234" y="162"/>
                    </a:lnTo>
                    <a:lnTo>
                      <a:pt x="246" y="168"/>
                    </a:lnTo>
                    <a:lnTo>
                      <a:pt x="246" y="174"/>
                    </a:lnTo>
                    <a:lnTo>
                      <a:pt x="252" y="180"/>
                    </a:lnTo>
                    <a:lnTo>
                      <a:pt x="252" y="192"/>
                    </a:lnTo>
                    <a:lnTo>
                      <a:pt x="258" y="204"/>
                    </a:lnTo>
                    <a:lnTo>
                      <a:pt x="258" y="210"/>
                    </a:lnTo>
                    <a:lnTo>
                      <a:pt x="264" y="216"/>
                    </a:lnTo>
                    <a:lnTo>
                      <a:pt x="264" y="222"/>
                    </a:lnTo>
                    <a:lnTo>
                      <a:pt x="270" y="228"/>
                    </a:lnTo>
                    <a:lnTo>
                      <a:pt x="264" y="228"/>
                    </a:lnTo>
                    <a:lnTo>
                      <a:pt x="264" y="222"/>
                    </a:lnTo>
                    <a:lnTo>
                      <a:pt x="258" y="222"/>
                    </a:lnTo>
                    <a:lnTo>
                      <a:pt x="252" y="222"/>
                    </a:lnTo>
                    <a:lnTo>
                      <a:pt x="246" y="222"/>
                    </a:lnTo>
                    <a:lnTo>
                      <a:pt x="240" y="222"/>
                    </a:lnTo>
                    <a:lnTo>
                      <a:pt x="234" y="222"/>
                    </a:lnTo>
                    <a:lnTo>
                      <a:pt x="228" y="222"/>
                    </a:lnTo>
                    <a:lnTo>
                      <a:pt x="222" y="222"/>
                    </a:lnTo>
                    <a:lnTo>
                      <a:pt x="216" y="222"/>
                    </a:lnTo>
                    <a:lnTo>
                      <a:pt x="216" y="216"/>
                    </a:lnTo>
                    <a:lnTo>
                      <a:pt x="210" y="216"/>
                    </a:lnTo>
                    <a:lnTo>
                      <a:pt x="204" y="216"/>
                    </a:lnTo>
                    <a:lnTo>
                      <a:pt x="198" y="216"/>
                    </a:lnTo>
                    <a:lnTo>
                      <a:pt x="192" y="216"/>
                    </a:lnTo>
                    <a:lnTo>
                      <a:pt x="186" y="210"/>
                    </a:lnTo>
                    <a:lnTo>
                      <a:pt x="186" y="216"/>
                    </a:lnTo>
                    <a:lnTo>
                      <a:pt x="180" y="216"/>
                    </a:lnTo>
                    <a:lnTo>
                      <a:pt x="174" y="210"/>
                    </a:lnTo>
                    <a:lnTo>
                      <a:pt x="168" y="210"/>
                    </a:lnTo>
                    <a:lnTo>
                      <a:pt x="168" y="204"/>
                    </a:lnTo>
                    <a:lnTo>
                      <a:pt x="162" y="204"/>
                    </a:lnTo>
                    <a:lnTo>
                      <a:pt x="156" y="204"/>
                    </a:lnTo>
                    <a:lnTo>
                      <a:pt x="150" y="204"/>
                    </a:lnTo>
                    <a:lnTo>
                      <a:pt x="150" y="198"/>
                    </a:lnTo>
                    <a:lnTo>
                      <a:pt x="150" y="204"/>
                    </a:lnTo>
                    <a:lnTo>
                      <a:pt x="144" y="204"/>
                    </a:lnTo>
                    <a:lnTo>
                      <a:pt x="138" y="204"/>
                    </a:lnTo>
                    <a:lnTo>
                      <a:pt x="132" y="204"/>
                    </a:lnTo>
                    <a:lnTo>
                      <a:pt x="132" y="210"/>
                    </a:lnTo>
                    <a:lnTo>
                      <a:pt x="126" y="210"/>
                    </a:lnTo>
                    <a:lnTo>
                      <a:pt x="126" y="204"/>
                    </a:lnTo>
                    <a:lnTo>
                      <a:pt x="120" y="204"/>
                    </a:lnTo>
                    <a:lnTo>
                      <a:pt x="114" y="204"/>
                    </a:lnTo>
                    <a:lnTo>
                      <a:pt x="108" y="210"/>
                    </a:lnTo>
                    <a:lnTo>
                      <a:pt x="108" y="204"/>
                    </a:lnTo>
                    <a:lnTo>
                      <a:pt x="102" y="204"/>
                    </a:lnTo>
                    <a:lnTo>
                      <a:pt x="96" y="204"/>
                    </a:lnTo>
                    <a:lnTo>
                      <a:pt x="96" y="210"/>
                    </a:lnTo>
                    <a:lnTo>
                      <a:pt x="90" y="210"/>
                    </a:lnTo>
                    <a:lnTo>
                      <a:pt x="90" y="216"/>
                    </a:lnTo>
                    <a:lnTo>
                      <a:pt x="90" y="210"/>
                    </a:lnTo>
                    <a:lnTo>
                      <a:pt x="90" y="216"/>
                    </a:lnTo>
                    <a:lnTo>
                      <a:pt x="90" y="210"/>
                    </a:lnTo>
                    <a:lnTo>
                      <a:pt x="84" y="216"/>
                    </a:lnTo>
                    <a:lnTo>
                      <a:pt x="84" y="210"/>
                    </a:lnTo>
                    <a:lnTo>
                      <a:pt x="84" y="216"/>
                    </a:lnTo>
                    <a:lnTo>
                      <a:pt x="78" y="216"/>
                    </a:lnTo>
                    <a:lnTo>
                      <a:pt x="78" y="222"/>
                    </a:lnTo>
                    <a:lnTo>
                      <a:pt x="72" y="222"/>
                    </a:lnTo>
                    <a:lnTo>
                      <a:pt x="66" y="222"/>
                    </a:lnTo>
                    <a:lnTo>
                      <a:pt x="66" y="228"/>
                    </a:lnTo>
                    <a:lnTo>
                      <a:pt x="60" y="228"/>
                    </a:lnTo>
                    <a:lnTo>
                      <a:pt x="60" y="234"/>
                    </a:lnTo>
                    <a:lnTo>
                      <a:pt x="54" y="234"/>
                    </a:lnTo>
                    <a:lnTo>
                      <a:pt x="54" y="240"/>
                    </a:lnTo>
                    <a:lnTo>
                      <a:pt x="48" y="240"/>
                    </a:lnTo>
                    <a:lnTo>
                      <a:pt x="48" y="234"/>
                    </a:lnTo>
                    <a:lnTo>
                      <a:pt x="42" y="234"/>
                    </a:lnTo>
                    <a:lnTo>
                      <a:pt x="36" y="234"/>
                    </a:lnTo>
                    <a:lnTo>
                      <a:pt x="36" y="228"/>
                    </a:lnTo>
                    <a:lnTo>
                      <a:pt x="36" y="222"/>
                    </a:lnTo>
                    <a:lnTo>
                      <a:pt x="30" y="222"/>
                    </a:lnTo>
                    <a:lnTo>
                      <a:pt x="24" y="222"/>
                    </a:lnTo>
                    <a:lnTo>
                      <a:pt x="24" y="228"/>
                    </a:lnTo>
                    <a:lnTo>
                      <a:pt x="18" y="228"/>
                    </a:lnTo>
                    <a:lnTo>
                      <a:pt x="12" y="228"/>
                    </a:lnTo>
                    <a:lnTo>
                      <a:pt x="12" y="222"/>
                    </a:lnTo>
                    <a:lnTo>
                      <a:pt x="12" y="216"/>
                    </a:lnTo>
                    <a:lnTo>
                      <a:pt x="12" y="210"/>
                    </a:lnTo>
                    <a:lnTo>
                      <a:pt x="12" y="204"/>
                    </a:lnTo>
                    <a:lnTo>
                      <a:pt x="6" y="204"/>
                    </a:lnTo>
                    <a:lnTo>
                      <a:pt x="6" y="198"/>
                    </a:lnTo>
                    <a:lnTo>
                      <a:pt x="6" y="204"/>
                    </a:lnTo>
                    <a:lnTo>
                      <a:pt x="6" y="198"/>
                    </a:lnTo>
                    <a:lnTo>
                      <a:pt x="0" y="198"/>
                    </a:lnTo>
                    <a:lnTo>
                      <a:pt x="6" y="198"/>
                    </a:lnTo>
                    <a:lnTo>
                      <a:pt x="0" y="198"/>
                    </a:lnTo>
                    <a:lnTo>
                      <a:pt x="0" y="192"/>
                    </a:lnTo>
                    <a:lnTo>
                      <a:pt x="0" y="186"/>
                    </a:lnTo>
                    <a:lnTo>
                      <a:pt x="6" y="186"/>
                    </a:lnTo>
                    <a:lnTo>
                      <a:pt x="12" y="186"/>
                    </a:lnTo>
                    <a:lnTo>
                      <a:pt x="12" y="180"/>
                    </a:lnTo>
                    <a:lnTo>
                      <a:pt x="12" y="174"/>
                    </a:lnTo>
                    <a:lnTo>
                      <a:pt x="18" y="174"/>
                    </a:lnTo>
                    <a:lnTo>
                      <a:pt x="18" y="168"/>
                    </a:lnTo>
                    <a:lnTo>
                      <a:pt x="12" y="168"/>
                    </a:lnTo>
                    <a:lnTo>
                      <a:pt x="18" y="168"/>
                    </a:lnTo>
                    <a:lnTo>
                      <a:pt x="18" y="162"/>
                    </a:lnTo>
                    <a:lnTo>
                      <a:pt x="24" y="162"/>
                    </a:lnTo>
                    <a:lnTo>
                      <a:pt x="24" y="156"/>
                    </a:lnTo>
                    <a:lnTo>
                      <a:pt x="18" y="156"/>
                    </a:lnTo>
                    <a:lnTo>
                      <a:pt x="12" y="156"/>
                    </a:lnTo>
                    <a:lnTo>
                      <a:pt x="12" y="150"/>
                    </a:lnTo>
                    <a:lnTo>
                      <a:pt x="6" y="150"/>
                    </a:lnTo>
                    <a:lnTo>
                      <a:pt x="6" y="144"/>
                    </a:lnTo>
                    <a:lnTo>
                      <a:pt x="0" y="144"/>
                    </a:lnTo>
                    <a:lnTo>
                      <a:pt x="0" y="138"/>
                    </a:lnTo>
                    <a:lnTo>
                      <a:pt x="0" y="132"/>
                    </a:lnTo>
                    <a:lnTo>
                      <a:pt x="0" y="126"/>
                    </a:lnTo>
                    <a:lnTo>
                      <a:pt x="6" y="126"/>
                    </a:lnTo>
                    <a:lnTo>
                      <a:pt x="6" y="120"/>
                    </a:lnTo>
                    <a:lnTo>
                      <a:pt x="12" y="120"/>
                    </a:lnTo>
                    <a:lnTo>
                      <a:pt x="12" y="114"/>
                    </a:lnTo>
                    <a:lnTo>
                      <a:pt x="12" y="108"/>
                    </a:lnTo>
                    <a:lnTo>
                      <a:pt x="18" y="108"/>
                    </a:lnTo>
                    <a:lnTo>
                      <a:pt x="12" y="108"/>
                    </a:lnTo>
                    <a:lnTo>
                      <a:pt x="12" y="102"/>
                    </a:lnTo>
                    <a:lnTo>
                      <a:pt x="12" y="96"/>
                    </a:lnTo>
                    <a:lnTo>
                      <a:pt x="18" y="96"/>
                    </a:lnTo>
                    <a:lnTo>
                      <a:pt x="18" y="90"/>
                    </a:lnTo>
                    <a:lnTo>
                      <a:pt x="24" y="90"/>
                    </a:lnTo>
                    <a:lnTo>
                      <a:pt x="30" y="90"/>
                    </a:lnTo>
                    <a:lnTo>
                      <a:pt x="36" y="90"/>
                    </a:lnTo>
                    <a:lnTo>
                      <a:pt x="36" y="96"/>
                    </a:lnTo>
                    <a:lnTo>
                      <a:pt x="42" y="96"/>
                    </a:lnTo>
                    <a:lnTo>
                      <a:pt x="48" y="96"/>
                    </a:lnTo>
                    <a:lnTo>
                      <a:pt x="48" y="90"/>
                    </a:lnTo>
                    <a:lnTo>
                      <a:pt x="54" y="90"/>
                    </a:lnTo>
                    <a:lnTo>
                      <a:pt x="54" y="96"/>
                    </a:lnTo>
                    <a:lnTo>
                      <a:pt x="54" y="90"/>
                    </a:lnTo>
                    <a:lnTo>
                      <a:pt x="54" y="96"/>
                    </a:lnTo>
                    <a:lnTo>
                      <a:pt x="54" y="90"/>
                    </a:lnTo>
                    <a:lnTo>
                      <a:pt x="60" y="90"/>
                    </a:lnTo>
                    <a:lnTo>
                      <a:pt x="54" y="90"/>
                    </a:lnTo>
                    <a:lnTo>
                      <a:pt x="60" y="90"/>
                    </a:lnTo>
                    <a:lnTo>
                      <a:pt x="60" y="84"/>
                    </a:lnTo>
                    <a:lnTo>
                      <a:pt x="66" y="84"/>
                    </a:lnTo>
                    <a:lnTo>
                      <a:pt x="72" y="84"/>
                    </a:lnTo>
                    <a:close/>
                  </a:path>
                </a:pathLst>
              </a:custGeom>
              <a:blipFill dpi="0" rotWithShape="0">
                <a:blip r:embed="rId4" cstate="print"/>
                <a:srcRect/>
                <a:tile tx="0" ty="0" sx="100000" sy="100000" flip="none" algn="tl"/>
              </a:blipFill>
              <a:ln w="9525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6" name="Freeform 27"/>
              <p:cNvSpPr>
                <a:spLocks noChangeAspect="1"/>
              </p:cNvSpPr>
              <p:nvPr/>
            </p:nvSpPr>
            <p:spPr bwMode="auto">
              <a:xfrm>
                <a:off x="2457" y="1965"/>
                <a:ext cx="474" cy="366"/>
              </a:xfrm>
              <a:custGeom>
                <a:avLst/>
                <a:gdLst/>
                <a:ahLst/>
                <a:cxnLst>
                  <a:cxn ang="0">
                    <a:pos x="462" y="54"/>
                  </a:cxn>
                  <a:cxn ang="0">
                    <a:pos x="450" y="66"/>
                  </a:cxn>
                  <a:cxn ang="0">
                    <a:pos x="438" y="90"/>
                  </a:cxn>
                  <a:cxn ang="0">
                    <a:pos x="414" y="102"/>
                  </a:cxn>
                  <a:cxn ang="0">
                    <a:pos x="396" y="102"/>
                  </a:cxn>
                  <a:cxn ang="0">
                    <a:pos x="378" y="108"/>
                  </a:cxn>
                  <a:cxn ang="0">
                    <a:pos x="360" y="114"/>
                  </a:cxn>
                  <a:cxn ang="0">
                    <a:pos x="342" y="120"/>
                  </a:cxn>
                  <a:cxn ang="0">
                    <a:pos x="342" y="144"/>
                  </a:cxn>
                  <a:cxn ang="0">
                    <a:pos x="330" y="156"/>
                  </a:cxn>
                  <a:cxn ang="0">
                    <a:pos x="312" y="174"/>
                  </a:cxn>
                  <a:cxn ang="0">
                    <a:pos x="300" y="186"/>
                  </a:cxn>
                  <a:cxn ang="0">
                    <a:pos x="282" y="192"/>
                  </a:cxn>
                  <a:cxn ang="0">
                    <a:pos x="264" y="198"/>
                  </a:cxn>
                  <a:cxn ang="0">
                    <a:pos x="240" y="198"/>
                  </a:cxn>
                  <a:cxn ang="0">
                    <a:pos x="234" y="228"/>
                  </a:cxn>
                  <a:cxn ang="0">
                    <a:pos x="234" y="252"/>
                  </a:cxn>
                  <a:cxn ang="0">
                    <a:pos x="210" y="264"/>
                  </a:cxn>
                  <a:cxn ang="0">
                    <a:pos x="198" y="288"/>
                  </a:cxn>
                  <a:cxn ang="0">
                    <a:pos x="198" y="312"/>
                  </a:cxn>
                  <a:cxn ang="0">
                    <a:pos x="204" y="330"/>
                  </a:cxn>
                  <a:cxn ang="0">
                    <a:pos x="186" y="348"/>
                  </a:cxn>
                  <a:cxn ang="0">
                    <a:pos x="168" y="354"/>
                  </a:cxn>
                  <a:cxn ang="0">
                    <a:pos x="144" y="354"/>
                  </a:cxn>
                  <a:cxn ang="0">
                    <a:pos x="126" y="360"/>
                  </a:cxn>
                  <a:cxn ang="0">
                    <a:pos x="114" y="360"/>
                  </a:cxn>
                  <a:cxn ang="0">
                    <a:pos x="96" y="342"/>
                  </a:cxn>
                  <a:cxn ang="0">
                    <a:pos x="66" y="348"/>
                  </a:cxn>
                  <a:cxn ang="0">
                    <a:pos x="42" y="336"/>
                  </a:cxn>
                  <a:cxn ang="0">
                    <a:pos x="30" y="324"/>
                  </a:cxn>
                  <a:cxn ang="0">
                    <a:pos x="18" y="312"/>
                  </a:cxn>
                  <a:cxn ang="0">
                    <a:pos x="18" y="288"/>
                  </a:cxn>
                  <a:cxn ang="0">
                    <a:pos x="30" y="264"/>
                  </a:cxn>
                  <a:cxn ang="0">
                    <a:pos x="30" y="252"/>
                  </a:cxn>
                  <a:cxn ang="0">
                    <a:pos x="30" y="240"/>
                  </a:cxn>
                  <a:cxn ang="0">
                    <a:pos x="18" y="216"/>
                  </a:cxn>
                  <a:cxn ang="0">
                    <a:pos x="12" y="192"/>
                  </a:cxn>
                  <a:cxn ang="0">
                    <a:pos x="0" y="168"/>
                  </a:cxn>
                  <a:cxn ang="0">
                    <a:pos x="12" y="144"/>
                  </a:cxn>
                  <a:cxn ang="0">
                    <a:pos x="42" y="138"/>
                  </a:cxn>
                  <a:cxn ang="0">
                    <a:pos x="48" y="120"/>
                  </a:cxn>
                  <a:cxn ang="0">
                    <a:pos x="60" y="108"/>
                  </a:cxn>
                  <a:cxn ang="0">
                    <a:pos x="84" y="96"/>
                  </a:cxn>
                  <a:cxn ang="0">
                    <a:pos x="96" y="72"/>
                  </a:cxn>
                  <a:cxn ang="0">
                    <a:pos x="114" y="54"/>
                  </a:cxn>
                  <a:cxn ang="0">
                    <a:pos x="132" y="36"/>
                  </a:cxn>
                  <a:cxn ang="0">
                    <a:pos x="156" y="36"/>
                  </a:cxn>
                  <a:cxn ang="0">
                    <a:pos x="180" y="24"/>
                  </a:cxn>
                  <a:cxn ang="0">
                    <a:pos x="204" y="12"/>
                  </a:cxn>
                  <a:cxn ang="0">
                    <a:pos x="210" y="30"/>
                  </a:cxn>
                  <a:cxn ang="0">
                    <a:pos x="234" y="30"/>
                  </a:cxn>
                  <a:cxn ang="0">
                    <a:pos x="252" y="36"/>
                  </a:cxn>
                  <a:cxn ang="0">
                    <a:pos x="276" y="24"/>
                  </a:cxn>
                  <a:cxn ang="0">
                    <a:pos x="288" y="18"/>
                  </a:cxn>
                  <a:cxn ang="0">
                    <a:pos x="300" y="6"/>
                  </a:cxn>
                  <a:cxn ang="0">
                    <a:pos x="324" y="12"/>
                  </a:cxn>
                  <a:cxn ang="0">
                    <a:pos x="348" y="0"/>
                  </a:cxn>
                  <a:cxn ang="0">
                    <a:pos x="372" y="12"/>
                  </a:cxn>
                  <a:cxn ang="0">
                    <a:pos x="402" y="18"/>
                  </a:cxn>
                  <a:cxn ang="0">
                    <a:pos x="432" y="24"/>
                  </a:cxn>
                  <a:cxn ang="0">
                    <a:pos x="462" y="30"/>
                  </a:cxn>
                </a:cxnLst>
                <a:rect l="0" t="0" r="r" b="b"/>
                <a:pathLst>
                  <a:path w="474" h="366">
                    <a:moveTo>
                      <a:pt x="456" y="12"/>
                    </a:moveTo>
                    <a:lnTo>
                      <a:pt x="474" y="24"/>
                    </a:lnTo>
                    <a:lnTo>
                      <a:pt x="474" y="30"/>
                    </a:lnTo>
                    <a:lnTo>
                      <a:pt x="474" y="54"/>
                    </a:lnTo>
                    <a:lnTo>
                      <a:pt x="468" y="54"/>
                    </a:lnTo>
                    <a:lnTo>
                      <a:pt x="462" y="54"/>
                    </a:lnTo>
                    <a:lnTo>
                      <a:pt x="456" y="54"/>
                    </a:lnTo>
                    <a:lnTo>
                      <a:pt x="456" y="60"/>
                    </a:lnTo>
                    <a:lnTo>
                      <a:pt x="450" y="60"/>
                    </a:lnTo>
                    <a:lnTo>
                      <a:pt x="444" y="60"/>
                    </a:lnTo>
                    <a:lnTo>
                      <a:pt x="444" y="66"/>
                    </a:lnTo>
                    <a:lnTo>
                      <a:pt x="450" y="66"/>
                    </a:lnTo>
                    <a:lnTo>
                      <a:pt x="444" y="66"/>
                    </a:lnTo>
                    <a:lnTo>
                      <a:pt x="444" y="72"/>
                    </a:lnTo>
                    <a:lnTo>
                      <a:pt x="438" y="72"/>
                    </a:lnTo>
                    <a:lnTo>
                      <a:pt x="438" y="78"/>
                    </a:lnTo>
                    <a:lnTo>
                      <a:pt x="438" y="84"/>
                    </a:lnTo>
                    <a:lnTo>
                      <a:pt x="438" y="90"/>
                    </a:lnTo>
                    <a:lnTo>
                      <a:pt x="432" y="90"/>
                    </a:lnTo>
                    <a:lnTo>
                      <a:pt x="432" y="96"/>
                    </a:lnTo>
                    <a:lnTo>
                      <a:pt x="426" y="96"/>
                    </a:lnTo>
                    <a:lnTo>
                      <a:pt x="420" y="96"/>
                    </a:lnTo>
                    <a:lnTo>
                      <a:pt x="414" y="96"/>
                    </a:lnTo>
                    <a:lnTo>
                      <a:pt x="414" y="102"/>
                    </a:lnTo>
                    <a:lnTo>
                      <a:pt x="414" y="96"/>
                    </a:lnTo>
                    <a:lnTo>
                      <a:pt x="414" y="102"/>
                    </a:lnTo>
                    <a:lnTo>
                      <a:pt x="408" y="96"/>
                    </a:lnTo>
                    <a:lnTo>
                      <a:pt x="402" y="96"/>
                    </a:lnTo>
                    <a:lnTo>
                      <a:pt x="402" y="102"/>
                    </a:lnTo>
                    <a:lnTo>
                      <a:pt x="396" y="102"/>
                    </a:lnTo>
                    <a:lnTo>
                      <a:pt x="396" y="108"/>
                    </a:lnTo>
                    <a:lnTo>
                      <a:pt x="390" y="108"/>
                    </a:lnTo>
                    <a:lnTo>
                      <a:pt x="390" y="114"/>
                    </a:lnTo>
                    <a:lnTo>
                      <a:pt x="384" y="114"/>
                    </a:lnTo>
                    <a:lnTo>
                      <a:pt x="378" y="114"/>
                    </a:lnTo>
                    <a:lnTo>
                      <a:pt x="378" y="108"/>
                    </a:lnTo>
                    <a:lnTo>
                      <a:pt x="378" y="114"/>
                    </a:lnTo>
                    <a:lnTo>
                      <a:pt x="372" y="114"/>
                    </a:lnTo>
                    <a:lnTo>
                      <a:pt x="372" y="108"/>
                    </a:lnTo>
                    <a:lnTo>
                      <a:pt x="366" y="108"/>
                    </a:lnTo>
                    <a:lnTo>
                      <a:pt x="360" y="108"/>
                    </a:lnTo>
                    <a:lnTo>
                      <a:pt x="360" y="114"/>
                    </a:lnTo>
                    <a:lnTo>
                      <a:pt x="360" y="108"/>
                    </a:lnTo>
                    <a:lnTo>
                      <a:pt x="354" y="108"/>
                    </a:lnTo>
                    <a:lnTo>
                      <a:pt x="354" y="114"/>
                    </a:lnTo>
                    <a:lnTo>
                      <a:pt x="348" y="114"/>
                    </a:lnTo>
                    <a:lnTo>
                      <a:pt x="342" y="114"/>
                    </a:lnTo>
                    <a:lnTo>
                      <a:pt x="342" y="120"/>
                    </a:lnTo>
                    <a:lnTo>
                      <a:pt x="342" y="126"/>
                    </a:lnTo>
                    <a:lnTo>
                      <a:pt x="342" y="132"/>
                    </a:lnTo>
                    <a:lnTo>
                      <a:pt x="348" y="132"/>
                    </a:lnTo>
                    <a:lnTo>
                      <a:pt x="348" y="138"/>
                    </a:lnTo>
                    <a:lnTo>
                      <a:pt x="342" y="138"/>
                    </a:lnTo>
                    <a:lnTo>
                      <a:pt x="342" y="144"/>
                    </a:lnTo>
                    <a:lnTo>
                      <a:pt x="342" y="150"/>
                    </a:lnTo>
                    <a:lnTo>
                      <a:pt x="336" y="150"/>
                    </a:lnTo>
                    <a:lnTo>
                      <a:pt x="330" y="150"/>
                    </a:lnTo>
                    <a:lnTo>
                      <a:pt x="330" y="144"/>
                    </a:lnTo>
                    <a:lnTo>
                      <a:pt x="330" y="150"/>
                    </a:lnTo>
                    <a:lnTo>
                      <a:pt x="330" y="156"/>
                    </a:lnTo>
                    <a:lnTo>
                      <a:pt x="324" y="156"/>
                    </a:lnTo>
                    <a:lnTo>
                      <a:pt x="324" y="162"/>
                    </a:lnTo>
                    <a:lnTo>
                      <a:pt x="324" y="168"/>
                    </a:lnTo>
                    <a:lnTo>
                      <a:pt x="318" y="168"/>
                    </a:lnTo>
                    <a:lnTo>
                      <a:pt x="312" y="168"/>
                    </a:lnTo>
                    <a:lnTo>
                      <a:pt x="312" y="174"/>
                    </a:lnTo>
                    <a:lnTo>
                      <a:pt x="312" y="168"/>
                    </a:lnTo>
                    <a:lnTo>
                      <a:pt x="312" y="174"/>
                    </a:lnTo>
                    <a:lnTo>
                      <a:pt x="306" y="174"/>
                    </a:lnTo>
                    <a:lnTo>
                      <a:pt x="306" y="180"/>
                    </a:lnTo>
                    <a:lnTo>
                      <a:pt x="306" y="186"/>
                    </a:lnTo>
                    <a:lnTo>
                      <a:pt x="300" y="186"/>
                    </a:lnTo>
                    <a:lnTo>
                      <a:pt x="300" y="192"/>
                    </a:lnTo>
                    <a:lnTo>
                      <a:pt x="294" y="192"/>
                    </a:lnTo>
                    <a:lnTo>
                      <a:pt x="288" y="192"/>
                    </a:lnTo>
                    <a:lnTo>
                      <a:pt x="282" y="192"/>
                    </a:lnTo>
                    <a:lnTo>
                      <a:pt x="282" y="186"/>
                    </a:lnTo>
                    <a:lnTo>
                      <a:pt x="282" y="192"/>
                    </a:lnTo>
                    <a:lnTo>
                      <a:pt x="276" y="192"/>
                    </a:lnTo>
                    <a:lnTo>
                      <a:pt x="270" y="192"/>
                    </a:lnTo>
                    <a:lnTo>
                      <a:pt x="270" y="198"/>
                    </a:lnTo>
                    <a:lnTo>
                      <a:pt x="264" y="198"/>
                    </a:lnTo>
                    <a:lnTo>
                      <a:pt x="264" y="204"/>
                    </a:lnTo>
                    <a:lnTo>
                      <a:pt x="264" y="198"/>
                    </a:lnTo>
                    <a:lnTo>
                      <a:pt x="258" y="198"/>
                    </a:lnTo>
                    <a:lnTo>
                      <a:pt x="258" y="204"/>
                    </a:lnTo>
                    <a:lnTo>
                      <a:pt x="252" y="204"/>
                    </a:lnTo>
                    <a:lnTo>
                      <a:pt x="246" y="204"/>
                    </a:lnTo>
                    <a:lnTo>
                      <a:pt x="246" y="198"/>
                    </a:lnTo>
                    <a:lnTo>
                      <a:pt x="240" y="198"/>
                    </a:lnTo>
                    <a:lnTo>
                      <a:pt x="240" y="204"/>
                    </a:lnTo>
                    <a:lnTo>
                      <a:pt x="234" y="204"/>
                    </a:lnTo>
                    <a:lnTo>
                      <a:pt x="234" y="210"/>
                    </a:lnTo>
                    <a:lnTo>
                      <a:pt x="234" y="216"/>
                    </a:lnTo>
                    <a:lnTo>
                      <a:pt x="234" y="222"/>
                    </a:lnTo>
                    <a:lnTo>
                      <a:pt x="234" y="228"/>
                    </a:lnTo>
                    <a:lnTo>
                      <a:pt x="234" y="234"/>
                    </a:lnTo>
                    <a:lnTo>
                      <a:pt x="240" y="234"/>
                    </a:lnTo>
                    <a:lnTo>
                      <a:pt x="240" y="240"/>
                    </a:lnTo>
                    <a:lnTo>
                      <a:pt x="240" y="246"/>
                    </a:lnTo>
                    <a:lnTo>
                      <a:pt x="234" y="246"/>
                    </a:lnTo>
                    <a:lnTo>
                      <a:pt x="234" y="252"/>
                    </a:lnTo>
                    <a:lnTo>
                      <a:pt x="234" y="258"/>
                    </a:lnTo>
                    <a:lnTo>
                      <a:pt x="228" y="258"/>
                    </a:lnTo>
                    <a:lnTo>
                      <a:pt x="222" y="258"/>
                    </a:lnTo>
                    <a:lnTo>
                      <a:pt x="222" y="264"/>
                    </a:lnTo>
                    <a:lnTo>
                      <a:pt x="216" y="264"/>
                    </a:lnTo>
                    <a:lnTo>
                      <a:pt x="210" y="264"/>
                    </a:lnTo>
                    <a:lnTo>
                      <a:pt x="210" y="270"/>
                    </a:lnTo>
                    <a:lnTo>
                      <a:pt x="204" y="270"/>
                    </a:lnTo>
                    <a:lnTo>
                      <a:pt x="204" y="276"/>
                    </a:lnTo>
                    <a:lnTo>
                      <a:pt x="204" y="282"/>
                    </a:lnTo>
                    <a:lnTo>
                      <a:pt x="198" y="282"/>
                    </a:lnTo>
                    <a:lnTo>
                      <a:pt x="198" y="288"/>
                    </a:lnTo>
                    <a:lnTo>
                      <a:pt x="204" y="288"/>
                    </a:lnTo>
                    <a:lnTo>
                      <a:pt x="204" y="294"/>
                    </a:lnTo>
                    <a:lnTo>
                      <a:pt x="204" y="300"/>
                    </a:lnTo>
                    <a:lnTo>
                      <a:pt x="204" y="306"/>
                    </a:lnTo>
                    <a:lnTo>
                      <a:pt x="198" y="306"/>
                    </a:lnTo>
                    <a:lnTo>
                      <a:pt x="198" y="312"/>
                    </a:lnTo>
                    <a:lnTo>
                      <a:pt x="198" y="318"/>
                    </a:lnTo>
                    <a:lnTo>
                      <a:pt x="198" y="324"/>
                    </a:lnTo>
                    <a:lnTo>
                      <a:pt x="204" y="324"/>
                    </a:lnTo>
                    <a:lnTo>
                      <a:pt x="204" y="330"/>
                    </a:lnTo>
                    <a:lnTo>
                      <a:pt x="198" y="330"/>
                    </a:lnTo>
                    <a:lnTo>
                      <a:pt x="204" y="330"/>
                    </a:lnTo>
                    <a:lnTo>
                      <a:pt x="204" y="336"/>
                    </a:lnTo>
                    <a:lnTo>
                      <a:pt x="204" y="342"/>
                    </a:lnTo>
                    <a:lnTo>
                      <a:pt x="198" y="342"/>
                    </a:lnTo>
                    <a:lnTo>
                      <a:pt x="192" y="342"/>
                    </a:lnTo>
                    <a:lnTo>
                      <a:pt x="186" y="342"/>
                    </a:lnTo>
                    <a:lnTo>
                      <a:pt x="186" y="348"/>
                    </a:lnTo>
                    <a:lnTo>
                      <a:pt x="180" y="348"/>
                    </a:lnTo>
                    <a:lnTo>
                      <a:pt x="180" y="354"/>
                    </a:lnTo>
                    <a:lnTo>
                      <a:pt x="174" y="354"/>
                    </a:lnTo>
                    <a:lnTo>
                      <a:pt x="174" y="360"/>
                    </a:lnTo>
                    <a:lnTo>
                      <a:pt x="174" y="354"/>
                    </a:lnTo>
                    <a:lnTo>
                      <a:pt x="168" y="354"/>
                    </a:lnTo>
                    <a:lnTo>
                      <a:pt x="168" y="360"/>
                    </a:lnTo>
                    <a:lnTo>
                      <a:pt x="168" y="354"/>
                    </a:lnTo>
                    <a:lnTo>
                      <a:pt x="162" y="354"/>
                    </a:lnTo>
                    <a:lnTo>
                      <a:pt x="156" y="354"/>
                    </a:lnTo>
                    <a:lnTo>
                      <a:pt x="150" y="354"/>
                    </a:lnTo>
                    <a:lnTo>
                      <a:pt x="144" y="354"/>
                    </a:lnTo>
                    <a:lnTo>
                      <a:pt x="144" y="360"/>
                    </a:lnTo>
                    <a:lnTo>
                      <a:pt x="138" y="360"/>
                    </a:lnTo>
                    <a:lnTo>
                      <a:pt x="138" y="366"/>
                    </a:lnTo>
                    <a:lnTo>
                      <a:pt x="132" y="366"/>
                    </a:lnTo>
                    <a:lnTo>
                      <a:pt x="132" y="360"/>
                    </a:lnTo>
                    <a:lnTo>
                      <a:pt x="126" y="360"/>
                    </a:lnTo>
                    <a:lnTo>
                      <a:pt x="126" y="366"/>
                    </a:lnTo>
                    <a:lnTo>
                      <a:pt x="120" y="366"/>
                    </a:lnTo>
                    <a:lnTo>
                      <a:pt x="120" y="360"/>
                    </a:lnTo>
                    <a:lnTo>
                      <a:pt x="114" y="360"/>
                    </a:lnTo>
                    <a:lnTo>
                      <a:pt x="114" y="354"/>
                    </a:lnTo>
                    <a:lnTo>
                      <a:pt x="114" y="360"/>
                    </a:lnTo>
                    <a:lnTo>
                      <a:pt x="108" y="360"/>
                    </a:lnTo>
                    <a:lnTo>
                      <a:pt x="108" y="354"/>
                    </a:lnTo>
                    <a:lnTo>
                      <a:pt x="102" y="354"/>
                    </a:lnTo>
                    <a:lnTo>
                      <a:pt x="96" y="354"/>
                    </a:lnTo>
                    <a:lnTo>
                      <a:pt x="96" y="348"/>
                    </a:lnTo>
                    <a:lnTo>
                      <a:pt x="96" y="342"/>
                    </a:lnTo>
                    <a:lnTo>
                      <a:pt x="90" y="342"/>
                    </a:lnTo>
                    <a:lnTo>
                      <a:pt x="84" y="342"/>
                    </a:lnTo>
                    <a:lnTo>
                      <a:pt x="84" y="348"/>
                    </a:lnTo>
                    <a:lnTo>
                      <a:pt x="78" y="348"/>
                    </a:lnTo>
                    <a:lnTo>
                      <a:pt x="72" y="348"/>
                    </a:lnTo>
                    <a:lnTo>
                      <a:pt x="66" y="348"/>
                    </a:lnTo>
                    <a:lnTo>
                      <a:pt x="60" y="348"/>
                    </a:lnTo>
                    <a:lnTo>
                      <a:pt x="60" y="342"/>
                    </a:lnTo>
                    <a:lnTo>
                      <a:pt x="54" y="342"/>
                    </a:lnTo>
                    <a:lnTo>
                      <a:pt x="54" y="336"/>
                    </a:lnTo>
                    <a:lnTo>
                      <a:pt x="48" y="336"/>
                    </a:lnTo>
                    <a:lnTo>
                      <a:pt x="42" y="336"/>
                    </a:lnTo>
                    <a:lnTo>
                      <a:pt x="42" y="330"/>
                    </a:lnTo>
                    <a:lnTo>
                      <a:pt x="36" y="330"/>
                    </a:lnTo>
                    <a:lnTo>
                      <a:pt x="36" y="324"/>
                    </a:lnTo>
                    <a:lnTo>
                      <a:pt x="36" y="318"/>
                    </a:lnTo>
                    <a:lnTo>
                      <a:pt x="30" y="318"/>
                    </a:lnTo>
                    <a:lnTo>
                      <a:pt x="30" y="324"/>
                    </a:lnTo>
                    <a:lnTo>
                      <a:pt x="24" y="324"/>
                    </a:lnTo>
                    <a:lnTo>
                      <a:pt x="24" y="318"/>
                    </a:lnTo>
                    <a:lnTo>
                      <a:pt x="30" y="318"/>
                    </a:lnTo>
                    <a:lnTo>
                      <a:pt x="24" y="318"/>
                    </a:lnTo>
                    <a:lnTo>
                      <a:pt x="24" y="312"/>
                    </a:lnTo>
                    <a:lnTo>
                      <a:pt x="18" y="312"/>
                    </a:lnTo>
                    <a:lnTo>
                      <a:pt x="18" y="306"/>
                    </a:lnTo>
                    <a:lnTo>
                      <a:pt x="12" y="306"/>
                    </a:lnTo>
                    <a:lnTo>
                      <a:pt x="12" y="300"/>
                    </a:lnTo>
                    <a:lnTo>
                      <a:pt x="12" y="294"/>
                    </a:lnTo>
                    <a:lnTo>
                      <a:pt x="18" y="294"/>
                    </a:lnTo>
                    <a:lnTo>
                      <a:pt x="18" y="288"/>
                    </a:lnTo>
                    <a:lnTo>
                      <a:pt x="24" y="288"/>
                    </a:lnTo>
                    <a:lnTo>
                      <a:pt x="24" y="282"/>
                    </a:lnTo>
                    <a:lnTo>
                      <a:pt x="24" y="276"/>
                    </a:lnTo>
                    <a:lnTo>
                      <a:pt x="24" y="270"/>
                    </a:lnTo>
                    <a:lnTo>
                      <a:pt x="24" y="264"/>
                    </a:lnTo>
                    <a:lnTo>
                      <a:pt x="30" y="264"/>
                    </a:lnTo>
                    <a:lnTo>
                      <a:pt x="24" y="264"/>
                    </a:lnTo>
                    <a:lnTo>
                      <a:pt x="24" y="258"/>
                    </a:lnTo>
                    <a:lnTo>
                      <a:pt x="30" y="258"/>
                    </a:lnTo>
                    <a:lnTo>
                      <a:pt x="24" y="258"/>
                    </a:lnTo>
                    <a:lnTo>
                      <a:pt x="24" y="252"/>
                    </a:lnTo>
                    <a:lnTo>
                      <a:pt x="30" y="252"/>
                    </a:lnTo>
                    <a:lnTo>
                      <a:pt x="30" y="246"/>
                    </a:lnTo>
                    <a:lnTo>
                      <a:pt x="24" y="246"/>
                    </a:lnTo>
                    <a:lnTo>
                      <a:pt x="30" y="246"/>
                    </a:lnTo>
                    <a:lnTo>
                      <a:pt x="24" y="246"/>
                    </a:lnTo>
                    <a:lnTo>
                      <a:pt x="30" y="246"/>
                    </a:lnTo>
                    <a:lnTo>
                      <a:pt x="30" y="240"/>
                    </a:lnTo>
                    <a:lnTo>
                      <a:pt x="24" y="240"/>
                    </a:lnTo>
                    <a:lnTo>
                      <a:pt x="24" y="234"/>
                    </a:lnTo>
                    <a:lnTo>
                      <a:pt x="24" y="228"/>
                    </a:lnTo>
                    <a:lnTo>
                      <a:pt x="24" y="222"/>
                    </a:lnTo>
                    <a:lnTo>
                      <a:pt x="18" y="222"/>
                    </a:lnTo>
                    <a:lnTo>
                      <a:pt x="18" y="216"/>
                    </a:lnTo>
                    <a:lnTo>
                      <a:pt x="18" y="210"/>
                    </a:lnTo>
                    <a:lnTo>
                      <a:pt x="12" y="210"/>
                    </a:lnTo>
                    <a:lnTo>
                      <a:pt x="12" y="204"/>
                    </a:lnTo>
                    <a:lnTo>
                      <a:pt x="12" y="198"/>
                    </a:lnTo>
                    <a:lnTo>
                      <a:pt x="6" y="198"/>
                    </a:lnTo>
                    <a:lnTo>
                      <a:pt x="12" y="192"/>
                    </a:lnTo>
                    <a:lnTo>
                      <a:pt x="12" y="186"/>
                    </a:lnTo>
                    <a:lnTo>
                      <a:pt x="6" y="186"/>
                    </a:lnTo>
                    <a:lnTo>
                      <a:pt x="6" y="180"/>
                    </a:lnTo>
                    <a:lnTo>
                      <a:pt x="6" y="174"/>
                    </a:lnTo>
                    <a:lnTo>
                      <a:pt x="0" y="174"/>
                    </a:lnTo>
                    <a:lnTo>
                      <a:pt x="0" y="168"/>
                    </a:lnTo>
                    <a:lnTo>
                      <a:pt x="0" y="162"/>
                    </a:lnTo>
                    <a:lnTo>
                      <a:pt x="6" y="162"/>
                    </a:lnTo>
                    <a:lnTo>
                      <a:pt x="6" y="156"/>
                    </a:lnTo>
                    <a:lnTo>
                      <a:pt x="6" y="150"/>
                    </a:lnTo>
                    <a:lnTo>
                      <a:pt x="6" y="144"/>
                    </a:lnTo>
                    <a:lnTo>
                      <a:pt x="12" y="144"/>
                    </a:lnTo>
                    <a:lnTo>
                      <a:pt x="18" y="144"/>
                    </a:lnTo>
                    <a:lnTo>
                      <a:pt x="18" y="138"/>
                    </a:lnTo>
                    <a:lnTo>
                      <a:pt x="24" y="138"/>
                    </a:lnTo>
                    <a:lnTo>
                      <a:pt x="30" y="138"/>
                    </a:lnTo>
                    <a:lnTo>
                      <a:pt x="36" y="138"/>
                    </a:lnTo>
                    <a:lnTo>
                      <a:pt x="42" y="138"/>
                    </a:lnTo>
                    <a:lnTo>
                      <a:pt x="48" y="138"/>
                    </a:lnTo>
                    <a:lnTo>
                      <a:pt x="48" y="132"/>
                    </a:lnTo>
                    <a:lnTo>
                      <a:pt x="48" y="126"/>
                    </a:lnTo>
                    <a:lnTo>
                      <a:pt x="54" y="126"/>
                    </a:lnTo>
                    <a:lnTo>
                      <a:pt x="54" y="120"/>
                    </a:lnTo>
                    <a:lnTo>
                      <a:pt x="48" y="120"/>
                    </a:lnTo>
                    <a:lnTo>
                      <a:pt x="54" y="120"/>
                    </a:lnTo>
                    <a:lnTo>
                      <a:pt x="54" y="114"/>
                    </a:lnTo>
                    <a:lnTo>
                      <a:pt x="60" y="114"/>
                    </a:lnTo>
                    <a:lnTo>
                      <a:pt x="66" y="114"/>
                    </a:lnTo>
                    <a:lnTo>
                      <a:pt x="66" y="108"/>
                    </a:lnTo>
                    <a:lnTo>
                      <a:pt x="60" y="108"/>
                    </a:lnTo>
                    <a:lnTo>
                      <a:pt x="60" y="102"/>
                    </a:lnTo>
                    <a:lnTo>
                      <a:pt x="66" y="102"/>
                    </a:lnTo>
                    <a:lnTo>
                      <a:pt x="72" y="102"/>
                    </a:lnTo>
                    <a:lnTo>
                      <a:pt x="72" y="96"/>
                    </a:lnTo>
                    <a:lnTo>
                      <a:pt x="78" y="96"/>
                    </a:lnTo>
                    <a:lnTo>
                      <a:pt x="84" y="96"/>
                    </a:lnTo>
                    <a:lnTo>
                      <a:pt x="84" y="90"/>
                    </a:lnTo>
                    <a:lnTo>
                      <a:pt x="90" y="90"/>
                    </a:lnTo>
                    <a:lnTo>
                      <a:pt x="90" y="84"/>
                    </a:lnTo>
                    <a:lnTo>
                      <a:pt x="90" y="78"/>
                    </a:lnTo>
                    <a:lnTo>
                      <a:pt x="90" y="72"/>
                    </a:lnTo>
                    <a:lnTo>
                      <a:pt x="96" y="72"/>
                    </a:lnTo>
                    <a:lnTo>
                      <a:pt x="96" y="66"/>
                    </a:lnTo>
                    <a:lnTo>
                      <a:pt x="102" y="66"/>
                    </a:lnTo>
                    <a:lnTo>
                      <a:pt x="102" y="60"/>
                    </a:lnTo>
                    <a:lnTo>
                      <a:pt x="108" y="60"/>
                    </a:lnTo>
                    <a:lnTo>
                      <a:pt x="114" y="60"/>
                    </a:lnTo>
                    <a:lnTo>
                      <a:pt x="114" y="54"/>
                    </a:lnTo>
                    <a:lnTo>
                      <a:pt x="120" y="54"/>
                    </a:lnTo>
                    <a:lnTo>
                      <a:pt x="120" y="48"/>
                    </a:lnTo>
                    <a:lnTo>
                      <a:pt x="120" y="42"/>
                    </a:lnTo>
                    <a:lnTo>
                      <a:pt x="126" y="42"/>
                    </a:lnTo>
                    <a:lnTo>
                      <a:pt x="132" y="42"/>
                    </a:lnTo>
                    <a:lnTo>
                      <a:pt x="132" y="36"/>
                    </a:lnTo>
                    <a:lnTo>
                      <a:pt x="138" y="36"/>
                    </a:lnTo>
                    <a:lnTo>
                      <a:pt x="138" y="42"/>
                    </a:lnTo>
                    <a:lnTo>
                      <a:pt x="144" y="42"/>
                    </a:lnTo>
                    <a:lnTo>
                      <a:pt x="144" y="36"/>
                    </a:lnTo>
                    <a:lnTo>
                      <a:pt x="150" y="36"/>
                    </a:lnTo>
                    <a:lnTo>
                      <a:pt x="156" y="36"/>
                    </a:lnTo>
                    <a:lnTo>
                      <a:pt x="162" y="36"/>
                    </a:lnTo>
                    <a:lnTo>
                      <a:pt x="168" y="36"/>
                    </a:lnTo>
                    <a:lnTo>
                      <a:pt x="168" y="30"/>
                    </a:lnTo>
                    <a:lnTo>
                      <a:pt x="174" y="30"/>
                    </a:lnTo>
                    <a:lnTo>
                      <a:pt x="174" y="24"/>
                    </a:lnTo>
                    <a:lnTo>
                      <a:pt x="180" y="24"/>
                    </a:lnTo>
                    <a:lnTo>
                      <a:pt x="186" y="24"/>
                    </a:lnTo>
                    <a:lnTo>
                      <a:pt x="192" y="24"/>
                    </a:lnTo>
                    <a:lnTo>
                      <a:pt x="192" y="18"/>
                    </a:lnTo>
                    <a:lnTo>
                      <a:pt x="198" y="18"/>
                    </a:lnTo>
                    <a:lnTo>
                      <a:pt x="204" y="18"/>
                    </a:lnTo>
                    <a:lnTo>
                      <a:pt x="204" y="12"/>
                    </a:lnTo>
                    <a:lnTo>
                      <a:pt x="210" y="12"/>
                    </a:lnTo>
                    <a:lnTo>
                      <a:pt x="210" y="6"/>
                    </a:lnTo>
                    <a:lnTo>
                      <a:pt x="210" y="12"/>
                    </a:lnTo>
                    <a:lnTo>
                      <a:pt x="210" y="18"/>
                    </a:lnTo>
                    <a:lnTo>
                      <a:pt x="210" y="24"/>
                    </a:lnTo>
                    <a:lnTo>
                      <a:pt x="210" y="30"/>
                    </a:lnTo>
                    <a:lnTo>
                      <a:pt x="216" y="30"/>
                    </a:lnTo>
                    <a:lnTo>
                      <a:pt x="222" y="30"/>
                    </a:lnTo>
                    <a:lnTo>
                      <a:pt x="222" y="24"/>
                    </a:lnTo>
                    <a:lnTo>
                      <a:pt x="228" y="24"/>
                    </a:lnTo>
                    <a:lnTo>
                      <a:pt x="234" y="24"/>
                    </a:lnTo>
                    <a:lnTo>
                      <a:pt x="234" y="30"/>
                    </a:lnTo>
                    <a:lnTo>
                      <a:pt x="234" y="36"/>
                    </a:lnTo>
                    <a:lnTo>
                      <a:pt x="240" y="36"/>
                    </a:lnTo>
                    <a:lnTo>
                      <a:pt x="246" y="36"/>
                    </a:lnTo>
                    <a:lnTo>
                      <a:pt x="246" y="42"/>
                    </a:lnTo>
                    <a:lnTo>
                      <a:pt x="252" y="42"/>
                    </a:lnTo>
                    <a:lnTo>
                      <a:pt x="252" y="36"/>
                    </a:lnTo>
                    <a:lnTo>
                      <a:pt x="258" y="36"/>
                    </a:lnTo>
                    <a:lnTo>
                      <a:pt x="258" y="30"/>
                    </a:lnTo>
                    <a:lnTo>
                      <a:pt x="264" y="30"/>
                    </a:lnTo>
                    <a:lnTo>
                      <a:pt x="264" y="24"/>
                    </a:lnTo>
                    <a:lnTo>
                      <a:pt x="270" y="24"/>
                    </a:lnTo>
                    <a:lnTo>
                      <a:pt x="276" y="24"/>
                    </a:lnTo>
                    <a:lnTo>
                      <a:pt x="276" y="18"/>
                    </a:lnTo>
                    <a:lnTo>
                      <a:pt x="282" y="18"/>
                    </a:lnTo>
                    <a:lnTo>
                      <a:pt x="282" y="12"/>
                    </a:lnTo>
                    <a:lnTo>
                      <a:pt x="282" y="18"/>
                    </a:lnTo>
                    <a:lnTo>
                      <a:pt x="288" y="12"/>
                    </a:lnTo>
                    <a:lnTo>
                      <a:pt x="288" y="18"/>
                    </a:lnTo>
                    <a:lnTo>
                      <a:pt x="288" y="12"/>
                    </a:lnTo>
                    <a:lnTo>
                      <a:pt x="288" y="18"/>
                    </a:lnTo>
                    <a:lnTo>
                      <a:pt x="288" y="12"/>
                    </a:lnTo>
                    <a:lnTo>
                      <a:pt x="294" y="12"/>
                    </a:lnTo>
                    <a:lnTo>
                      <a:pt x="294" y="6"/>
                    </a:lnTo>
                    <a:lnTo>
                      <a:pt x="300" y="6"/>
                    </a:lnTo>
                    <a:lnTo>
                      <a:pt x="306" y="6"/>
                    </a:lnTo>
                    <a:lnTo>
                      <a:pt x="306" y="12"/>
                    </a:lnTo>
                    <a:lnTo>
                      <a:pt x="312" y="6"/>
                    </a:lnTo>
                    <a:lnTo>
                      <a:pt x="318" y="6"/>
                    </a:lnTo>
                    <a:lnTo>
                      <a:pt x="324" y="6"/>
                    </a:lnTo>
                    <a:lnTo>
                      <a:pt x="324" y="12"/>
                    </a:lnTo>
                    <a:lnTo>
                      <a:pt x="330" y="12"/>
                    </a:lnTo>
                    <a:lnTo>
                      <a:pt x="330" y="6"/>
                    </a:lnTo>
                    <a:lnTo>
                      <a:pt x="336" y="6"/>
                    </a:lnTo>
                    <a:lnTo>
                      <a:pt x="342" y="6"/>
                    </a:lnTo>
                    <a:lnTo>
                      <a:pt x="348" y="6"/>
                    </a:lnTo>
                    <a:lnTo>
                      <a:pt x="348" y="0"/>
                    </a:lnTo>
                    <a:lnTo>
                      <a:pt x="348" y="6"/>
                    </a:lnTo>
                    <a:lnTo>
                      <a:pt x="354" y="6"/>
                    </a:lnTo>
                    <a:lnTo>
                      <a:pt x="360" y="6"/>
                    </a:lnTo>
                    <a:lnTo>
                      <a:pt x="366" y="6"/>
                    </a:lnTo>
                    <a:lnTo>
                      <a:pt x="366" y="12"/>
                    </a:lnTo>
                    <a:lnTo>
                      <a:pt x="372" y="12"/>
                    </a:lnTo>
                    <a:lnTo>
                      <a:pt x="378" y="18"/>
                    </a:lnTo>
                    <a:lnTo>
                      <a:pt x="384" y="18"/>
                    </a:lnTo>
                    <a:lnTo>
                      <a:pt x="384" y="12"/>
                    </a:lnTo>
                    <a:lnTo>
                      <a:pt x="390" y="18"/>
                    </a:lnTo>
                    <a:lnTo>
                      <a:pt x="396" y="18"/>
                    </a:lnTo>
                    <a:lnTo>
                      <a:pt x="402" y="18"/>
                    </a:lnTo>
                    <a:lnTo>
                      <a:pt x="408" y="18"/>
                    </a:lnTo>
                    <a:lnTo>
                      <a:pt x="414" y="18"/>
                    </a:lnTo>
                    <a:lnTo>
                      <a:pt x="414" y="24"/>
                    </a:lnTo>
                    <a:lnTo>
                      <a:pt x="420" y="24"/>
                    </a:lnTo>
                    <a:lnTo>
                      <a:pt x="426" y="24"/>
                    </a:lnTo>
                    <a:lnTo>
                      <a:pt x="432" y="24"/>
                    </a:lnTo>
                    <a:lnTo>
                      <a:pt x="438" y="24"/>
                    </a:lnTo>
                    <a:lnTo>
                      <a:pt x="444" y="24"/>
                    </a:lnTo>
                    <a:lnTo>
                      <a:pt x="450" y="24"/>
                    </a:lnTo>
                    <a:lnTo>
                      <a:pt x="456" y="24"/>
                    </a:lnTo>
                    <a:lnTo>
                      <a:pt x="462" y="24"/>
                    </a:lnTo>
                    <a:lnTo>
                      <a:pt x="462" y="30"/>
                    </a:lnTo>
                    <a:lnTo>
                      <a:pt x="468" y="30"/>
                    </a:lnTo>
                    <a:lnTo>
                      <a:pt x="462" y="24"/>
                    </a:lnTo>
                    <a:lnTo>
                      <a:pt x="462" y="18"/>
                    </a:lnTo>
                    <a:lnTo>
                      <a:pt x="456" y="12"/>
                    </a:lnTo>
                    <a:close/>
                  </a:path>
                </a:pathLst>
              </a:custGeom>
              <a:blipFill dpi="0" rotWithShape="0">
                <a:blip r:embed="rId4" cstate="print"/>
                <a:srcRect/>
                <a:tile tx="0" ty="0" sx="100000" sy="100000" flip="none" algn="tl"/>
              </a:blipFill>
              <a:ln w="9525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" name="Freeform 28"/>
              <p:cNvSpPr>
                <a:spLocks noChangeAspect="1"/>
              </p:cNvSpPr>
              <p:nvPr/>
            </p:nvSpPr>
            <p:spPr bwMode="auto">
              <a:xfrm>
                <a:off x="2655" y="2019"/>
                <a:ext cx="294" cy="288"/>
              </a:xfrm>
              <a:custGeom>
                <a:avLst/>
                <a:gdLst/>
                <a:ahLst/>
                <a:cxnLst>
                  <a:cxn ang="0">
                    <a:pos x="198" y="54"/>
                  </a:cxn>
                  <a:cxn ang="0">
                    <a:pos x="210" y="42"/>
                  </a:cxn>
                  <a:cxn ang="0">
                    <a:pos x="216" y="42"/>
                  </a:cxn>
                  <a:cxn ang="0">
                    <a:pos x="234" y="36"/>
                  </a:cxn>
                  <a:cxn ang="0">
                    <a:pos x="240" y="18"/>
                  </a:cxn>
                  <a:cxn ang="0">
                    <a:pos x="246" y="12"/>
                  </a:cxn>
                  <a:cxn ang="0">
                    <a:pos x="258" y="0"/>
                  </a:cxn>
                  <a:cxn ang="0">
                    <a:pos x="282" y="6"/>
                  </a:cxn>
                  <a:cxn ang="0">
                    <a:pos x="294" y="36"/>
                  </a:cxn>
                  <a:cxn ang="0">
                    <a:pos x="288" y="72"/>
                  </a:cxn>
                  <a:cxn ang="0">
                    <a:pos x="294" y="96"/>
                  </a:cxn>
                  <a:cxn ang="0">
                    <a:pos x="294" y="126"/>
                  </a:cxn>
                  <a:cxn ang="0">
                    <a:pos x="294" y="150"/>
                  </a:cxn>
                  <a:cxn ang="0">
                    <a:pos x="288" y="168"/>
                  </a:cxn>
                  <a:cxn ang="0">
                    <a:pos x="294" y="186"/>
                  </a:cxn>
                  <a:cxn ang="0">
                    <a:pos x="288" y="204"/>
                  </a:cxn>
                  <a:cxn ang="0">
                    <a:pos x="282" y="222"/>
                  </a:cxn>
                  <a:cxn ang="0">
                    <a:pos x="198" y="210"/>
                  </a:cxn>
                  <a:cxn ang="0">
                    <a:pos x="168" y="246"/>
                  </a:cxn>
                  <a:cxn ang="0">
                    <a:pos x="144" y="264"/>
                  </a:cxn>
                  <a:cxn ang="0">
                    <a:pos x="126" y="258"/>
                  </a:cxn>
                  <a:cxn ang="0">
                    <a:pos x="120" y="264"/>
                  </a:cxn>
                  <a:cxn ang="0">
                    <a:pos x="102" y="270"/>
                  </a:cxn>
                  <a:cxn ang="0">
                    <a:pos x="78" y="270"/>
                  </a:cxn>
                  <a:cxn ang="0">
                    <a:pos x="60" y="264"/>
                  </a:cxn>
                  <a:cxn ang="0">
                    <a:pos x="54" y="258"/>
                  </a:cxn>
                  <a:cxn ang="0">
                    <a:pos x="48" y="276"/>
                  </a:cxn>
                  <a:cxn ang="0">
                    <a:pos x="30" y="282"/>
                  </a:cxn>
                  <a:cxn ang="0">
                    <a:pos x="6" y="288"/>
                  </a:cxn>
                  <a:cxn ang="0">
                    <a:pos x="6" y="276"/>
                  </a:cxn>
                  <a:cxn ang="0">
                    <a:pos x="0" y="258"/>
                  </a:cxn>
                  <a:cxn ang="0">
                    <a:pos x="6" y="240"/>
                  </a:cxn>
                  <a:cxn ang="0">
                    <a:pos x="6" y="228"/>
                  </a:cxn>
                  <a:cxn ang="0">
                    <a:pos x="12" y="210"/>
                  </a:cxn>
                  <a:cxn ang="0">
                    <a:pos x="30" y="204"/>
                  </a:cxn>
                  <a:cxn ang="0">
                    <a:pos x="42" y="192"/>
                  </a:cxn>
                  <a:cxn ang="0">
                    <a:pos x="36" y="174"/>
                  </a:cxn>
                  <a:cxn ang="0">
                    <a:pos x="36" y="150"/>
                  </a:cxn>
                  <a:cxn ang="0">
                    <a:pos x="48" y="150"/>
                  </a:cxn>
                  <a:cxn ang="0">
                    <a:pos x="66" y="144"/>
                  </a:cxn>
                  <a:cxn ang="0">
                    <a:pos x="72" y="138"/>
                  </a:cxn>
                  <a:cxn ang="0">
                    <a:pos x="84" y="138"/>
                  </a:cxn>
                  <a:cxn ang="0">
                    <a:pos x="102" y="132"/>
                  </a:cxn>
                  <a:cxn ang="0">
                    <a:pos x="114" y="120"/>
                  </a:cxn>
                  <a:cxn ang="0">
                    <a:pos x="120" y="114"/>
                  </a:cxn>
                  <a:cxn ang="0">
                    <a:pos x="132" y="102"/>
                  </a:cxn>
                  <a:cxn ang="0">
                    <a:pos x="138" y="96"/>
                  </a:cxn>
                  <a:cxn ang="0">
                    <a:pos x="150" y="84"/>
                  </a:cxn>
                  <a:cxn ang="0">
                    <a:pos x="144" y="66"/>
                  </a:cxn>
                  <a:cxn ang="0">
                    <a:pos x="156" y="54"/>
                  </a:cxn>
                  <a:cxn ang="0">
                    <a:pos x="168" y="54"/>
                  </a:cxn>
                  <a:cxn ang="0">
                    <a:pos x="180" y="54"/>
                  </a:cxn>
                </a:cxnLst>
                <a:rect l="0" t="0" r="r" b="b"/>
                <a:pathLst>
                  <a:path w="294" h="288">
                    <a:moveTo>
                      <a:pt x="186" y="60"/>
                    </a:moveTo>
                    <a:lnTo>
                      <a:pt x="192" y="60"/>
                    </a:lnTo>
                    <a:lnTo>
                      <a:pt x="192" y="54"/>
                    </a:lnTo>
                    <a:lnTo>
                      <a:pt x="198" y="54"/>
                    </a:lnTo>
                    <a:lnTo>
                      <a:pt x="198" y="48"/>
                    </a:lnTo>
                    <a:lnTo>
                      <a:pt x="204" y="48"/>
                    </a:lnTo>
                    <a:lnTo>
                      <a:pt x="204" y="42"/>
                    </a:lnTo>
                    <a:lnTo>
                      <a:pt x="210" y="42"/>
                    </a:lnTo>
                    <a:lnTo>
                      <a:pt x="216" y="48"/>
                    </a:lnTo>
                    <a:lnTo>
                      <a:pt x="216" y="42"/>
                    </a:lnTo>
                    <a:lnTo>
                      <a:pt x="216" y="48"/>
                    </a:lnTo>
                    <a:lnTo>
                      <a:pt x="216" y="42"/>
                    </a:lnTo>
                    <a:lnTo>
                      <a:pt x="222" y="42"/>
                    </a:lnTo>
                    <a:lnTo>
                      <a:pt x="228" y="42"/>
                    </a:lnTo>
                    <a:lnTo>
                      <a:pt x="234" y="42"/>
                    </a:lnTo>
                    <a:lnTo>
                      <a:pt x="234" y="36"/>
                    </a:lnTo>
                    <a:lnTo>
                      <a:pt x="240" y="36"/>
                    </a:lnTo>
                    <a:lnTo>
                      <a:pt x="240" y="30"/>
                    </a:lnTo>
                    <a:lnTo>
                      <a:pt x="240" y="24"/>
                    </a:lnTo>
                    <a:lnTo>
                      <a:pt x="240" y="18"/>
                    </a:lnTo>
                    <a:lnTo>
                      <a:pt x="246" y="18"/>
                    </a:lnTo>
                    <a:lnTo>
                      <a:pt x="246" y="12"/>
                    </a:lnTo>
                    <a:lnTo>
                      <a:pt x="252" y="12"/>
                    </a:lnTo>
                    <a:lnTo>
                      <a:pt x="246" y="12"/>
                    </a:lnTo>
                    <a:lnTo>
                      <a:pt x="246" y="6"/>
                    </a:lnTo>
                    <a:lnTo>
                      <a:pt x="252" y="6"/>
                    </a:lnTo>
                    <a:lnTo>
                      <a:pt x="258" y="6"/>
                    </a:lnTo>
                    <a:lnTo>
                      <a:pt x="258" y="0"/>
                    </a:lnTo>
                    <a:lnTo>
                      <a:pt x="264" y="0"/>
                    </a:lnTo>
                    <a:lnTo>
                      <a:pt x="270" y="0"/>
                    </a:lnTo>
                    <a:lnTo>
                      <a:pt x="276" y="0"/>
                    </a:lnTo>
                    <a:lnTo>
                      <a:pt x="282" y="6"/>
                    </a:lnTo>
                    <a:lnTo>
                      <a:pt x="288" y="18"/>
                    </a:lnTo>
                    <a:lnTo>
                      <a:pt x="288" y="30"/>
                    </a:lnTo>
                    <a:lnTo>
                      <a:pt x="294" y="30"/>
                    </a:lnTo>
                    <a:lnTo>
                      <a:pt x="294" y="36"/>
                    </a:lnTo>
                    <a:lnTo>
                      <a:pt x="294" y="42"/>
                    </a:lnTo>
                    <a:lnTo>
                      <a:pt x="288" y="60"/>
                    </a:lnTo>
                    <a:lnTo>
                      <a:pt x="288" y="66"/>
                    </a:lnTo>
                    <a:lnTo>
                      <a:pt x="288" y="72"/>
                    </a:lnTo>
                    <a:lnTo>
                      <a:pt x="294" y="78"/>
                    </a:lnTo>
                    <a:lnTo>
                      <a:pt x="294" y="84"/>
                    </a:lnTo>
                    <a:lnTo>
                      <a:pt x="294" y="90"/>
                    </a:lnTo>
                    <a:lnTo>
                      <a:pt x="294" y="96"/>
                    </a:lnTo>
                    <a:lnTo>
                      <a:pt x="294" y="108"/>
                    </a:lnTo>
                    <a:lnTo>
                      <a:pt x="294" y="114"/>
                    </a:lnTo>
                    <a:lnTo>
                      <a:pt x="294" y="120"/>
                    </a:lnTo>
                    <a:lnTo>
                      <a:pt x="294" y="126"/>
                    </a:lnTo>
                    <a:lnTo>
                      <a:pt x="294" y="132"/>
                    </a:lnTo>
                    <a:lnTo>
                      <a:pt x="294" y="138"/>
                    </a:lnTo>
                    <a:lnTo>
                      <a:pt x="294" y="144"/>
                    </a:lnTo>
                    <a:lnTo>
                      <a:pt x="294" y="150"/>
                    </a:lnTo>
                    <a:lnTo>
                      <a:pt x="294" y="156"/>
                    </a:lnTo>
                    <a:lnTo>
                      <a:pt x="294" y="162"/>
                    </a:lnTo>
                    <a:lnTo>
                      <a:pt x="288" y="162"/>
                    </a:lnTo>
                    <a:lnTo>
                      <a:pt x="288" y="168"/>
                    </a:lnTo>
                    <a:lnTo>
                      <a:pt x="288" y="174"/>
                    </a:lnTo>
                    <a:lnTo>
                      <a:pt x="288" y="180"/>
                    </a:lnTo>
                    <a:lnTo>
                      <a:pt x="288" y="186"/>
                    </a:lnTo>
                    <a:lnTo>
                      <a:pt x="294" y="186"/>
                    </a:lnTo>
                    <a:lnTo>
                      <a:pt x="294" y="192"/>
                    </a:lnTo>
                    <a:lnTo>
                      <a:pt x="294" y="198"/>
                    </a:lnTo>
                    <a:lnTo>
                      <a:pt x="288" y="198"/>
                    </a:lnTo>
                    <a:lnTo>
                      <a:pt x="288" y="204"/>
                    </a:lnTo>
                    <a:lnTo>
                      <a:pt x="288" y="210"/>
                    </a:lnTo>
                    <a:lnTo>
                      <a:pt x="282" y="210"/>
                    </a:lnTo>
                    <a:lnTo>
                      <a:pt x="282" y="216"/>
                    </a:lnTo>
                    <a:lnTo>
                      <a:pt x="282" y="222"/>
                    </a:lnTo>
                    <a:lnTo>
                      <a:pt x="288" y="234"/>
                    </a:lnTo>
                    <a:lnTo>
                      <a:pt x="276" y="240"/>
                    </a:lnTo>
                    <a:lnTo>
                      <a:pt x="210" y="204"/>
                    </a:lnTo>
                    <a:lnTo>
                      <a:pt x="198" y="210"/>
                    </a:lnTo>
                    <a:lnTo>
                      <a:pt x="192" y="216"/>
                    </a:lnTo>
                    <a:lnTo>
                      <a:pt x="174" y="228"/>
                    </a:lnTo>
                    <a:lnTo>
                      <a:pt x="174" y="240"/>
                    </a:lnTo>
                    <a:lnTo>
                      <a:pt x="168" y="246"/>
                    </a:lnTo>
                    <a:lnTo>
                      <a:pt x="156" y="270"/>
                    </a:lnTo>
                    <a:lnTo>
                      <a:pt x="150" y="270"/>
                    </a:lnTo>
                    <a:lnTo>
                      <a:pt x="150" y="264"/>
                    </a:lnTo>
                    <a:lnTo>
                      <a:pt x="144" y="264"/>
                    </a:lnTo>
                    <a:lnTo>
                      <a:pt x="138" y="264"/>
                    </a:lnTo>
                    <a:lnTo>
                      <a:pt x="138" y="258"/>
                    </a:lnTo>
                    <a:lnTo>
                      <a:pt x="132" y="258"/>
                    </a:lnTo>
                    <a:lnTo>
                      <a:pt x="126" y="258"/>
                    </a:lnTo>
                    <a:lnTo>
                      <a:pt x="126" y="264"/>
                    </a:lnTo>
                    <a:lnTo>
                      <a:pt x="126" y="258"/>
                    </a:lnTo>
                    <a:lnTo>
                      <a:pt x="126" y="264"/>
                    </a:lnTo>
                    <a:lnTo>
                      <a:pt x="120" y="264"/>
                    </a:lnTo>
                    <a:lnTo>
                      <a:pt x="114" y="264"/>
                    </a:lnTo>
                    <a:lnTo>
                      <a:pt x="108" y="264"/>
                    </a:lnTo>
                    <a:lnTo>
                      <a:pt x="108" y="270"/>
                    </a:lnTo>
                    <a:lnTo>
                      <a:pt x="102" y="270"/>
                    </a:lnTo>
                    <a:lnTo>
                      <a:pt x="96" y="270"/>
                    </a:lnTo>
                    <a:lnTo>
                      <a:pt x="90" y="270"/>
                    </a:lnTo>
                    <a:lnTo>
                      <a:pt x="84" y="270"/>
                    </a:lnTo>
                    <a:lnTo>
                      <a:pt x="78" y="270"/>
                    </a:lnTo>
                    <a:lnTo>
                      <a:pt x="78" y="264"/>
                    </a:lnTo>
                    <a:lnTo>
                      <a:pt x="72" y="264"/>
                    </a:lnTo>
                    <a:lnTo>
                      <a:pt x="66" y="264"/>
                    </a:lnTo>
                    <a:lnTo>
                      <a:pt x="60" y="264"/>
                    </a:lnTo>
                    <a:lnTo>
                      <a:pt x="60" y="258"/>
                    </a:lnTo>
                    <a:lnTo>
                      <a:pt x="54" y="258"/>
                    </a:lnTo>
                    <a:lnTo>
                      <a:pt x="54" y="264"/>
                    </a:lnTo>
                    <a:lnTo>
                      <a:pt x="54" y="258"/>
                    </a:lnTo>
                    <a:lnTo>
                      <a:pt x="54" y="264"/>
                    </a:lnTo>
                    <a:lnTo>
                      <a:pt x="54" y="270"/>
                    </a:lnTo>
                    <a:lnTo>
                      <a:pt x="48" y="270"/>
                    </a:lnTo>
                    <a:lnTo>
                      <a:pt x="48" y="276"/>
                    </a:lnTo>
                    <a:lnTo>
                      <a:pt x="42" y="276"/>
                    </a:lnTo>
                    <a:lnTo>
                      <a:pt x="36" y="276"/>
                    </a:lnTo>
                    <a:lnTo>
                      <a:pt x="30" y="276"/>
                    </a:lnTo>
                    <a:lnTo>
                      <a:pt x="30" y="282"/>
                    </a:lnTo>
                    <a:lnTo>
                      <a:pt x="24" y="282"/>
                    </a:lnTo>
                    <a:lnTo>
                      <a:pt x="18" y="288"/>
                    </a:lnTo>
                    <a:lnTo>
                      <a:pt x="12" y="288"/>
                    </a:lnTo>
                    <a:lnTo>
                      <a:pt x="6" y="288"/>
                    </a:lnTo>
                    <a:lnTo>
                      <a:pt x="6" y="282"/>
                    </a:lnTo>
                    <a:lnTo>
                      <a:pt x="6" y="276"/>
                    </a:lnTo>
                    <a:lnTo>
                      <a:pt x="0" y="276"/>
                    </a:lnTo>
                    <a:lnTo>
                      <a:pt x="6" y="276"/>
                    </a:lnTo>
                    <a:lnTo>
                      <a:pt x="6" y="270"/>
                    </a:lnTo>
                    <a:lnTo>
                      <a:pt x="0" y="270"/>
                    </a:lnTo>
                    <a:lnTo>
                      <a:pt x="0" y="264"/>
                    </a:lnTo>
                    <a:lnTo>
                      <a:pt x="0" y="258"/>
                    </a:lnTo>
                    <a:lnTo>
                      <a:pt x="0" y="252"/>
                    </a:lnTo>
                    <a:lnTo>
                      <a:pt x="6" y="252"/>
                    </a:lnTo>
                    <a:lnTo>
                      <a:pt x="6" y="246"/>
                    </a:lnTo>
                    <a:lnTo>
                      <a:pt x="6" y="240"/>
                    </a:lnTo>
                    <a:lnTo>
                      <a:pt x="6" y="234"/>
                    </a:lnTo>
                    <a:lnTo>
                      <a:pt x="0" y="234"/>
                    </a:lnTo>
                    <a:lnTo>
                      <a:pt x="0" y="228"/>
                    </a:lnTo>
                    <a:lnTo>
                      <a:pt x="6" y="228"/>
                    </a:lnTo>
                    <a:lnTo>
                      <a:pt x="6" y="222"/>
                    </a:lnTo>
                    <a:lnTo>
                      <a:pt x="6" y="216"/>
                    </a:lnTo>
                    <a:lnTo>
                      <a:pt x="12" y="216"/>
                    </a:lnTo>
                    <a:lnTo>
                      <a:pt x="12" y="210"/>
                    </a:lnTo>
                    <a:lnTo>
                      <a:pt x="18" y="210"/>
                    </a:lnTo>
                    <a:lnTo>
                      <a:pt x="24" y="210"/>
                    </a:lnTo>
                    <a:lnTo>
                      <a:pt x="24" y="204"/>
                    </a:lnTo>
                    <a:lnTo>
                      <a:pt x="30" y="204"/>
                    </a:lnTo>
                    <a:lnTo>
                      <a:pt x="36" y="204"/>
                    </a:lnTo>
                    <a:lnTo>
                      <a:pt x="36" y="198"/>
                    </a:lnTo>
                    <a:lnTo>
                      <a:pt x="36" y="192"/>
                    </a:lnTo>
                    <a:lnTo>
                      <a:pt x="42" y="192"/>
                    </a:lnTo>
                    <a:lnTo>
                      <a:pt x="42" y="186"/>
                    </a:lnTo>
                    <a:lnTo>
                      <a:pt x="42" y="180"/>
                    </a:lnTo>
                    <a:lnTo>
                      <a:pt x="36" y="180"/>
                    </a:lnTo>
                    <a:lnTo>
                      <a:pt x="36" y="174"/>
                    </a:lnTo>
                    <a:lnTo>
                      <a:pt x="36" y="168"/>
                    </a:lnTo>
                    <a:lnTo>
                      <a:pt x="36" y="162"/>
                    </a:lnTo>
                    <a:lnTo>
                      <a:pt x="36" y="156"/>
                    </a:lnTo>
                    <a:lnTo>
                      <a:pt x="36" y="150"/>
                    </a:lnTo>
                    <a:lnTo>
                      <a:pt x="42" y="150"/>
                    </a:lnTo>
                    <a:lnTo>
                      <a:pt x="42" y="144"/>
                    </a:lnTo>
                    <a:lnTo>
                      <a:pt x="48" y="144"/>
                    </a:lnTo>
                    <a:lnTo>
                      <a:pt x="48" y="150"/>
                    </a:lnTo>
                    <a:lnTo>
                      <a:pt x="54" y="150"/>
                    </a:lnTo>
                    <a:lnTo>
                      <a:pt x="60" y="150"/>
                    </a:lnTo>
                    <a:lnTo>
                      <a:pt x="60" y="144"/>
                    </a:lnTo>
                    <a:lnTo>
                      <a:pt x="66" y="144"/>
                    </a:lnTo>
                    <a:lnTo>
                      <a:pt x="66" y="150"/>
                    </a:lnTo>
                    <a:lnTo>
                      <a:pt x="66" y="144"/>
                    </a:lnTo>
                    <a:lnTo>
                      <a:pt x="72" y="144"/>
                    </a:lnTo>
                    <a:lnTo>
                      <a:pt x="72" y="138"/>
                    </a:lnTo>
                    <a:lnTo>
                      <a:pt x="78" y="138"/>
                    </a:lnTo>
                    <a:lnTo>
                      <a:pt x="84" y="138"/>
                    </a:lnTo>
                    <a:lnTo>
                      <a:pt x="84" y="132"/>
                    </a:lnTo>
                    <a:lnTo>
                      <a:pt x="84" y="138"/>
                    </a:lnTo>
                    <a:lnTo>
                      <a:pt x="90" y="138"/>
                    </a:lnTo>
                    <a:lnTo>
                      <a:pt x="96" y="138"/>
                    </a:lnTo>
                    <a:lnTo>
                      <a:pt x="102" y="138"/>
                    </a:lnTo>
                    <a:lnTo>
                      <a:pt x="102" y="132"/>
                    </a:lnTo>
                    <a:lnTo>
                      <a:pt x="108" y="132"/>
                    </a:lnTo>
                    <a:lnTo>
                      <a:pt x="108" y="126"/>
                    </a:lnTo>
                    <a:lnTo>
                      <a:pt x="108" y="120"/>
                    </a:lnTo>
                    <a:lnTo>
                      <a:pt x="114" y="120"/>
                    </a:lnTo>
                    <a:lnTo>
                      <a:pt x="114" y="114"/>
                    </a:lnTo>
                    <a:lnTo>
                      <a:pt x="114" y="120"/>
                    </a:lnTo>
                    <a:lnTo>
                      <a:pt x="114" y="114"/>
                    </a:lnTo>
                    <a:lnTo>
                      <a:pt x="120" y="114"/>
                    </a:lnTo>
                    <a:lnTo>
                      <a:pt x="126" y="114"/>
                    </a:lnTo>
                    <a:lnTo>
                      <a:pt x="126" y="108"/>
                    </a:lnTo>
                    <a:lnTo>
                      <a:pt x="126" y="102"/>
                    </a:lnTo>
                    <a:lnTo>
                      <a:pt x="132" y="102"/>
                    </a:lnTo>
                    <a:lnTo>
                      <a:pt x="132" y="96"/>
                    </a:lnTo>
                    <a:lnTo>
                      <a:pt x="132" y="90"/>
                    </a:lnTo>
                    <a:lnTo>
                      <a:pt x="132" y="96"/>
                    </a:lnTo>
                    <a:lnTo>
                      <a:pt x="138" y="96"/>
                    </a:lnTo>
                    <a:lnTo>
                      <a:pt x="144" y="96"/>
                    </a:lnTo>
                    <a:lnTo>
                      <a:pt x="144" y="90"/>
                    </a:lnTo>
                    <a:lnTo>
                      <a:pt x="144" y="84"/>
                    </a:lnTo>
                    <a:lnTo>
                      <a:pt x="150" y="84"/>
                    </a:lnTo>
                    <a:lnTo>
                      <a:pt x="150" y="78"/>
                    </a:lnTo>
                    <a:lnTo>
                      <a:pt x="144" y="78"/>
                    </a:lnTo>
                    <a:lnTo>
                      <a:pt x="144" y="72"/>
                    </a:lnTo>
                    <a:lnTo>
                      <a:pt x="144" y="66"/>
                    </a:lnTo>
                    <a:lnTo>
                      <a:pt x="144" y="60"/>
                    </a:lnTo>
                    <a:lnTo>
                      <a:pt x="150" y="60"/>
                    </a:lnTo>
                    <a:lnTo>
                      <a:pt x="156" y="60"/>
                    </a:lnTo>
                    <a:lnTo>
                      <a:pt x="156" y="54"/>
                    </a:lnTo>
                    <a:lnTo>
                      <a:pt x="162" y="54"/>
                    </a:lnTo>
                    <a:lnTo>
                      <a:pt x="162" y="60"/>
                    </a:lnTo>
                    <a:lnTo>
                      <a:pt x="162" y="54"/>
                    </a:lnTo>
                    <a:lnTo>
                      <a:pt x="168" y="54"/>
                    </a:lnTo>
                    <a:lnTo>
                      <a:pt x="174" y="54"/>
                    </a:lnTo>
                    <a:lnTo>
                      <a:pt x="174" y="60"/>
                    </a:lnTo>
                    <a:lnTo>
                      <a:pt x="180" y="60"/>
                    </a:lnTo>
                    <a:lnTo>
                      <a:pt x="180" y="54"/>
                    </a:lnTo>
                    <a:lnTo>
                      <a:pt x="180" y="60"/>
                    </a:lnTo>
                    <a:lnTo>
                      <a:pt x="186" y="60"/>
                    </a:lnTo>
                    <a:close/>
                  </a:path>
                </a:pathLst>
              </a:custGeom>
              <a:blipFill dpi="0" rotWithShape="0">
                <a:blip r:embed="rId4" cstate="print"/>
                <a:srcRect/>
                <a:tile tx="0" ty="0" sx="100000" sy="100000" flip="none" algn="tl"/>
              </a:blipFill>
              <a:ln w="9525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" name="Freeform 29"/>
              <p:cNvSpPr>
                <a:spLocks noChangeAspect="1"/>
              </p:cNvSpPr>
              <p:nvPr/>
            </p:nvSpPr>
            <p:spPr bwMode="auto">
              <a:xfrm>
                <a:off x="2655" y="1875"/>
                <a:ext cx="270" cy="132"/>
              </a:xfrm>
              <a:custGeom>
                <a:avLst/>
                <a:gdLst/>
                <a:ahLst/>
                <a:cxnLst>
                  <a:cxn ang="0">
                    <a:pos x="6" y="18"/>
                  </a:cxn>
                  <a:cxn ang="0">
                    <a:pos x="18" y="12"/>
                  </a:cxn>
                  <a:cxn ang="0">
                    <a:pos x="24" y="18"/>
                  </a:cxn>
                  <a:cxn ang="0">
                    <a:pos x="30" y="18"/>
                  </a:cxn>
                  <a:cxn ang="0">
                    <a:pos x="42" y="12"/>
                  </a:cxn>
                  <a:cxn ang="0">
                    <a:pos x="60" y="6"/>
                  </a:cxn>
                  <a:cxn ang="0">
                    <a:pos x="66" y="6"/>
                  </a:cxn>
                  <a:cxn ang="0">
                    <a:pos x="72" y="6"/>
                  </a:cxn>
                  <a:cxn ang="0">
                    <a:pos x="84" y="12"/>
                  </a:cxn>
                  <a:cxn ang="0">
                    <a:pos x="96" y="6"/>
                  </a:cxn>
                  <a:cxn ang="0">
                    <a:pos x="108" y="0"/>
                  </a:cxn>
                  <a:cxn ang="0">
                    <a:pos x="114" y="0"/>
                  </a:cxn>
                  <a:cxn ang="0">
                    <a:pos x="120" y="6"/>
                  </a:cxn>
                  <a:cxn ang="0">
                    <a:pos x="132" y="12"/>
                  </a:cxn>
                  <a:cxn ang="0">
                    <a:pos x="138" y="12"/>
                  </a:cxn>
                  <a:cxn ang="0">
                    <a:pos x="150" y="18"/>
                  </a:cxn>
                  <a:cxn ang="0">
                    <a:pos x="162" y="24"/>
                  </a:cxn>
                  <a:cxn ang="0">
                    <a:pos x="174" y="30"/>
                  </a:cxn>
                  <a:cxn ang="0">
                    <a:pos x="192" y="30"/>
                  </a:cxn>
                  <a:cxn ang="0">
                    <a:pos x="204" y="36"/>
                  </a:cxn>
                  <a:cxn ang="0">
                    <a:pos x="216" y="42"/>
                  </a:cxn>
                  <a:cxn ang="0">
                    <a:pos x="228" y="48"/>
                  </a:cxn>
                  <a:cxn ang="0">
                    <a:pos x="228" y="42"/>
                  </a:cxn>
                  <a:cxn ang="0">
                    <a:pos x="234" y="54"/>
                  </a:cxn>
                  <a:cxn ang="0">
                    <a:pos x="252" y="72"/>
                  </a:cxn>
                  <a:cxn ang="0">
                    <a:pos x="258" y="102"/>
                  </a:cxn>
                  <a:cxn ang="0">
                    <a:pos x="270" y="120"/>
                  </a:cxn>
                  <a:cxn ang="0">
                    <a:pos x="258" y="114"/>
                  </a:cxn>
                  <a:cxn ang="0">
                    <a:pos x="240" y="114"/>
                  </a:cxn>
                  <a:cxn ang="0">
                    <a:pos x="222" y="114"/>
                  </a:cxn>
                  <a:cxn ang="0">
                    <a:pos x="210" y="108"/>
                  </a:cxn>
                  <a:cxn ang="0">
                    <a:pos x="192" y="108"/>
                  </a:cxn>
                  <a:cxn ang="0">
                    <a:pos x="174" y="102"/>
                  </a:cxn>
                  <a:cxn ang="0">
                    <a:pos x="162" y="96"/>
                  </a:cxn>
                  <a:cxn ang="0">
                    <a:pos x="150" y="90"/>
                  </a:cxn>
                  <a:cxn ang="0">
                    <a:pos x="138" y="96"/>
                  </a:cxn>
                  <a:cxn ang="0">
                    <a:pos x="126" y="102"/>
                  </a:cxn>
                  <a:cxn ang="0">
                    <a:pos x="114" y="96"/>
                  </a:cxn>
                  <a:cxn ang="0">
                    <a:pos x="102" y="96"/>
                  </a:cxn>
                  <a:cxn ang="0">
                    <a:pos x="90" y="102"/>
                  </a:cxn>
                  <a:cxn ang="0">
                    <a:pos x="90" y="108"/>
                  </a:cxn>
                  <a:cxn ang="0">
                    <a:pos x="84" y="102"/>
                  </a:cxn>
                  <a:cxn ang="0">
                    <a:pos x="78" y="114"/>
                  </a:cxn>
                  <a:cxn ang="0">
                    <a:pos x="66" y="120"/>
                  </a:cxn>
                  <a:cxn ang="0">
                    <a:pos x="54" y="126"/>
                  </a:cxn>
                  <a:cxn ang="0">
                    <a:pos x="48" y="126"/>
                  </a:cxn>
                  <a:cxn ang="0">
                    <a:pos x="36" y="120"/>
                  </a:cxn>
                  <a:cxn ang="0">
                    <a:pos x="24" y="114"/>
                  </a:cxn>
                  <a:cxn ang="0">
                    <a:pos x="12" y="120"/>
                  </a:cxn>
                  <a:cxn ang="0">
                    <a:pos x="12" y="102"/>
                  </a:cxn>
                  <a:cxn ang="0">
                    <a:pos x="6" y="90"/>
                  </a:cxn>
                  <a:cxn ang="0">
                    <a:pos x="0" y="90"/>
                  </a:cxn>
                  <a:cxn ang="0">
                    <a:pos x="6" y="78"/>
                  </a:cxn>
                  <a:cxn ang="0">
                    <a:pos x="12" y="66"/>
                  </a:cxn>
                  <a:cxn ang="0">
                    <a:pos x="12" y="60"/>
                  </a:cxn>
                  <a:cxn ang="0">
                    <a:pos x="24" y="54"/>
                  </a:cxn>
                  <a:cxn ang="0">
                    <a:pos x="12" y="48"/>
                  </a:cxn>
                  <a:cxn ang="0">
                    <a:pos x="6" y="36"/>
                  </a:cxn>
                  <a:cxn ang="0">
                    <a:pos x="0" y="24"/>
                  </a:cxn>
                </a:cxnLst>
                <a:rect l="0" t="0" r="r" b="b"/>
                <a:pathLst>
                  <a:path w="270" h="132">
                    <a:moveTo>
                      <a:pt x="0" y="24"/>
                    </a:moveTo>
                    <a:lnTo>
                      <a:pt x="6" y="24"/>
                    </a:lnTo>
                    <a:lnTo>
                      <a:pt x="6" y="18"/>
                    </a:lnTo>
                    <a:lnTo>
                      <a:pt x="12" y="18"/>
                    </a:lnTo>
                    <a:lnTo>
                      <a:pt x="18" y="18"/>
                    </a:lnTo>
                    <a:lnTo>
                      <a:pt x="18" y="12"/>
                    </a:lnTo>
                    <a:lnTo>
                      <a:pt x="18" y="18"/>
                    </a:lnTo>
                    <a:lnTo>
                      <a:pt x="24" y="12"/>
                    </a:lnTo>
                    <a:lnTo>
                      <a:pt x="24" y="18"/>
                    </a:lnTo>
                    <a:lnTo>
                      <a:pt x="24" y="12"/>
                    </a:lnTo>
                    <a:lnTo>
                      <a:pt x="24" y="18"/>
                    </a:lnTo>
                    <a:lnTo>
                      <a:pt x="30" y="18"/>
                    </a:lnTo>
                    <a:lnTo>
                      <a:pt x="30" y="12"/>
                    </a:lnTo>
                    <a:lnTo>
                      <a:pt x="36" y="12"/>
                    </a:lnTo>
                    <a:lnTo>
                      <a:pt x="42" y="12"/>
                    </a:lnTo>
                    <a:lnTo>
                      <a:pt x="48" y="6"/>
                    </a:lnTo>
                    <a:lnTo>
                      <a:pt x="54" y="6"/>
                    </a:lnTo>
                    <a:lnTo>
                      <a:pt x="60" y="6"/>
                    </a:lnTo>
                    <a:lnTo>
                      <a:pt x="60" y="0"/>
                    </a:lnTo>
                    <a:lnTo>
                      <a:pt x="66" y="0"/>
                    </a:lnTo>
                    <a:lnTo>
                      <a:pt x="66" y="6"/>
                    </a:lnTo>
                    <a:lnTo>
                      <a:pt x="72" y="6"/>
                    </a:lnTo>
                    <a:lnTo>
                      <a:pt x="72" y="0"/>
                    </a:lnTo>
                    <a:lnTo>
                      <a:pt x="72" y="6"/>
                    </a:lnTo>
                    <a:lnTo>
                      <a:pt x="78" y="6"/>
                    </a:lnTo>
                    <a:lnTo>
                      <a:pt x="84" y="6"/>
                    </a:lnTo>
                    <a:lnTo>
                      <a:pt x="84" y="12"/>
                    </a:lnTo>
                    <a:lnTo>
                      <a:pt x="90" y="12"/>
                    </a:lnTo>
                    <a:lnTo>
                      <a:pt x="90" y="6"/>
                    </a:lnTo>
                    <a:lnTo>
                      <a:pt x="96" y="6"/>
                    </a:lnTo>
                    <a:lnTo>
                      <a:pt x="96" y="0"/>
                    </a:lnTo>
                    <a:lnTo>
                      <a:pt x="102" y="0"/>
                    </a:lnTo>
                    <a:lnTo>
                      <a:pt x="108" y="0"/>
                    </a:lnTo>
                    <a:lnTo>
                      <a:pt x="108" y="6"/>
                    </a:lnTo>
                    <a:lnTo>
                      <a:pt x="114" y="6"/>
                    </a:lnTo>
                    <a:lnTo>
                      <a:pt x="114" y="0"/>
                    </a:lnTo>
                    <a:lnTo>
                      <a:pt x="120" y="6"/>
                    </a:lnTo>
                    <a:lnTo>
                      <a:pt x="120" y="0"/>
                    </a:lnTo>
                    <a:lnTo>
                      <a:pt x="120" y="6"/>
                    </a:lnTo>
                    <a:lnTo>
                      <a:pt x="126" y="6"/>
                    </a:lnTo>
                    <a:lnTo>
                      <a:pt x="132" y="6"/>
                    </a:lnTo>
                    <a:lnTo>
                      <a:pt x="132" y="12"/>
                    </a:lnTo>
                    <a:lnTo>
                      <a:pt x="138" y="12"/>
                    </a:lnTo>
                    <a:lnTo>
                      <a:pt x="144" y="12"/>
                    </a:lnTo>
                    <a:lnTo>
                      <a:pt x="138" y="12"/>
                    </a:lnTo>
                    <a:lnTo>
                      <a:pt x="144" y="12"/>
                    </a:lnTo>
                    <a:lnTo>
                      <a:pt x="150" y="12"/>
                    </a:lnTo>
                    <a:lnTo>
                      <a:pt x="150" y="18"/>
                    </a:lnTo>
                    <a:lnTo>
                      <a:pt x="156" y="18"/>
                    </a:lnTo>
                    <a:lnTo>
                      <a:pt x="156" y="24"/>
                    </a:lnTo>
                    <a:lnTo>
                      <a:pt x="162" y="24"/>
                    </a:lnTo>
                    <a:lnTo>
                      <a:pt x="168" y="24"/>
                    </a:lnTo>
                    <a:lnTo>
                      <a:pt x="174" y="24"/>
                    </a:lnTo>
                    <a:lnTo>
                      <a:pt x="174" y="30"/>
                    </a:lnTo>
                    <a:lnTo>
                      <a:pt x="180" y="30"/>
                    </a:lnTo>
                    <a:lnTo>
                      <a:pt x="186" y="30"/>
                    </a:lnTo>
                    <a:lnTo>
                      <a:pt x="192" y="30"/>
                    </a:lnTo>
                    <a:lnTo>
                      <a:pt x="198" y="30"/>
                    </a:lnTo>
                    <a:lnTo>
                      <a:pt x="204" y="30"/>
                    </a:lnTo>
                    <a:lnTo>
                      <a:pt x="204" y="36"/>
                    </a:lnTo>
                    <a:lnTo>
                      <a:pt x="210" y="36"/>
                    </a:lnTo>
                    <a:lnTo>
                      <a:pt x="210" y="42"/>
                    </a:lnTo>
                    <a:lnTo>
                      <a:pt x="216" y="42"/>
                    </a:lnTo>
                    <a:lnTo>
                      <a:pt x="216" y="48"/>
                    </a:lnTo>
                    <a:lnTo>
                      <a:pt x="222" y="48"/>
                    </a:lnTo>
                    <a:lnTo>
                      <a:pt x="228" y="48"/>
                    </a:lnTo>
                    <a:lnTo>
                      <a:pt x="228" y="42"/>
                    </a:lnTo>
                    <a:lnTo>
                      <a:pt x="228" y="48"/>
                    </a:lnTo>
                    <a:lnTo>
                      <a:pt x="228" y="42"/>
                    </a:lnTo>
                    <a:lnTo>
                      <a:pt x="234" y="42"/>
                    </a:lnTo>
                    <a:lnTo>
                      <a:pt x="234" y="48"/>
                    </a:lnTo>
                    <a:lnTo>
                      <a:pt x="234" y="54"/>
                    </a:lnTo>
                    <a:lnTo>
                      <a:pt x="246" y="60"/>
                    </a:lnTo>
                    <a:lnTo>
                      <a:pt x="246" y="66"/>
                    </a:lnTo>
                    <a:lnTo>
                      <a:pt x="252" y="72"/>
                    </a:lnTo>
                    <a:lnTo>
                      <a:pt x="252" y="84"/>
                    </a:lnTo>
                    <a:lnTo>
                      <a:pt x="258" y="96"/>
                    </a:lnTo>
                    <a:lnTo>
                      <a:pt x="258" y="102"/>
                    </a:lnTo>
                    <a:lnTo>
                      <a:pt x="264" y="108"/>
                    </a:lnTo>
                    <a:lnTo>
                      <a:pt x="264" y="114"/>
                    </a:lnTo>
                    <a:lnTo>
                      <a:pt x="270" y="120"/>
                    </a:lnTo>
                    <a:lnTo>
                      <a:pt x="264" y="120"/>
                    </a:lnTo>
                    <a:lnTo>
                      <a:pt x="264" y="114"/>
                    </a:lnTo>
                    <a:lnTo>
                      <a:pt x="258" y="114"/>
                    </a:lnTo>
                    <a:lnTo>
                      <a:pt x="252" y="114"/>
                    </a:lnTo>
                    <a:lnTo>
                      <a:pt x="246" y="114"/>
                    </a:lnTo>
                    <a:lnTo>
                      <a:pt x="240" y="114"/>
                    </a:lnTo>
                    <a:lnTo>
                      <a:pt x="234" y="114"/>
                    </a:lnTo>
                    <a:lnTo>
                      <a:pt x="228" y="114"/>
                    </a:lnTo>
                    <a:lnTo>
                      <a:pt x="222" y="114"/>
                    </a:lnTo>
                    <a:lnTo>
                      <a:pt x="216" y="114"/>
                    </a:lnTo>
                    <a:lnTo>
                      <a:pt x="216" y="108"/>
                    </a:lnTo>
                    <a:lnTo>
                      <a:pt x="210" y="108"/>
                    </a:lnTo>
                    <a:lnTo>
                      <a:pt x="204" y="108"/>
                    </a:lnTo>
                    <a:lnTo>
                      <a:pt x="198" y="108"/>
                    </a:lnTo>
                    <a:lnTo>
                      <a:pt x="192" y="108"/>
                    </a:lnTo>
                    <a:lnTo>
                      <a:pt x="186" y="108"/>
                    </a:lnTo>
                    <a:lnTo>
                      <a:pt x="180" y="108"/>
                    </a:lnTo>
                    <a:lnTo>
                      <a:pt x="174" y="102"/>
                    </a:lnTo>
                    <a:lnTo>
                      <a:pt x="168" y="102"/>
                    </a:lnTo>
                    <a:lnTo>
                      <a:pt x="168" y="96"/>
                    </a:lnTo>
                    <a:lnTo>
                      <a:pt x="162" y="96"/>
                    </a:lnTo>
                    <a:lnTo>
                      <a:pt x="156" y="96"/>
                    </a:lnTo>
                    <a:lnTo>
                      <a:pt x="150" y="96"/>
                    </a:lnTo>
                    <a:lnTo>
                      <a:pt x="150" y="90"/>
                    </a:lnTo>
                    <a:lnTo>
                      <a:pt x="150" y="96"/>
                    </a:lnTo>
                    <a:lnTo>
                      <a:pt x="144" y="96"/>
                    </a:lnTo>
                    <a:lnTo>
                      <a:pt x="138" y="96"/>
                    </a:lnTo>
                    <a:lnTo>
                      <a:pt x="132" y="96"/>
                    </a:lnTo>
                    <a:lnTo>
                      <a:pt x="132" y="102"/>
                    </a:lnTo>
                    <a:lnTo>
                      <a:pt x="126" y="102"/>
                    </a:lnTo>
                    <a:lnTo>
                      <a:pt x="126" y="96"/>
                    </a:lnTo>
                    <a:lnTo>
                      <a:pt x="120" y="96"/>
                    </a:lnTo>
                    <a:lnTo>
                      <a:pt x="114" y="96"/>
                    </a:lnTo>
                    <a:lnTo>
                      <a:pt x="108" y="102"/>
                    </a:lnTo>
                    <a:lnTo>
                      <a:pt x="108" y="96"/>
                    </a:lnTo>
                    <a:lnTo>
                      <a:pt x="102" y="96"/>
                    </a:lnTo>
                    <a:lnTo>
                      <a:pt x="96" y="96"/>
                    </a:lnTo>
                    <a:lnTo>
                      <a:pt x="96" y="102"/>
                    </a:lnTo>
                    <a:lnTo>
                      <a:pt x="90" y="102"/>
                    </a:lnTo>
                    <a:lnTo>
                      <a:pt x="90" y="108"/>
                    </a:lnTo>
                    <a:lnTo>
                      <a:pt x="90" y="102"/>
                    </a:lnTo>
                    <a:lnTo>
                      <a:pt x="90" y="108"/>
                    </a:lnTo>
                    <a:lnTo>
                      <a:pt x="90" y="102"/>
                    </a:lnTo>
                    <a:lnTo>
                      <a:pt x="84" y="108"/>
                    </a:lnTo>
                    <a:lnTo>
                      <a:pt x="84" y="102"/>
                    </a:lnTo>
                    <a:lnTo>
                      <a:pt x="84" y="108"/>
                    </a:lnTo>
                    <a:lnTo>
                      <a:pt x="78" y="108"/>
                    </a:lnTo>
                    <a:lnTo>
                      <a:pt x="78" y="114"/>
                    </a:lnTo>
                    <a:lnTo>
                      <a:pt x="72" y="114"/>
                    </a:lnTo>
                    <a:lnTo>
                      <a:pt x="66" y="114"/>
                    </a:lnTo>
                    <a:lnTo>
                      <a:pt x="66" y="120"/>
                    </a:lnTo>
                    <a:lnTo>
                      <a:pt x="60" y="120"/>
                    </a:lnTo>
                    <a:lnTo>
                      <a:pt x="60" y="126"/>
                    </a:lnTo>
                    <a:lnTo>
                      <a:pt x="54" y="126"/>
                    </a:lnTo>
                    <a:lnTo>
                      <a:pt x="54" y="132"/>
                    </a:lnTo>
                    <a:lnTo>
                      <a:pt x="48" y="132"/>
                    </a:lnTo>
                    <a:lnTo>
                      <a:pt x="48" y="126"/>
                    </a:lnTo>
                    <a:lnTo>
                      <a:pt x="42" y="126"/>
                    </a:lnTo>
                    <a:lnTo>
                      <a:pt x="36" y="126"/>
                    </a:lnTo>
                    <a:lnTo>
                      <a:pt x="36" y="120"/>
                    </a:lnTo>
                    <a:lnTo>
                      <a:pt x="36" y="114"/>
                    </a:lnTo>
                    <a:lnTo>
                      <a:pt x="30" y="114"/>
                    </a:lnTo>
                    <a:lnTo>
                      <a:pt x="24" y="114"/>
                    </a:lnTo>
                    <a:lnTo>
                      <a:pt x="24" y="120"/>
                    </a:lnTo>
                    <a:lnTo>
                      <a:pt x="18" y="120"/>
                    </a:lnTo>
                    <a:lnTo>
                      <a:pt x="12" y="120"/>
                    </a:lnTo>
                    <a:lnTo>
                      <a:pt x="12" y="114"/>
                    </a:lnTo>
                    <a:lnTo>
                      <a:pt x="12" y="108"/>
                    </a:lnTo>
                    <a:lnTo>
                      <a:pt x="12" y="102"/>
                    </a:lnTo>
                    <a:lnTo>
                      <a:pt x="12" y="96"/>
                    </a:lnTo>
                    <a:lnTo>
                      <a:pt x="6" y="96"/>
                    </a:lnTo>
                    <a:lnTo>
                      <a:pt x="6" y="90"/>
                    </a:lnTo>
                    <a:lnTo>
                      <a:pt x="0" y="90"/>
                    </a:lnTo>
                    <a:lnTo>
                      <a:pt x="6" y="90"/>
                    </a:lnTo>
                    <a:lnTo>
                      <a:pt x="0" y="90"/>
                    </a:lnTo>
                    <a:lnTo>
                      <a:pt x="0" y="84"/>
                    </a:lnTo>
                    <a:lnTo>
                      <a:pt x="0" y="78"/>
                    </a:lnTo>
                    <a:lnTo>
                      <a:pt x="6" y="78"/>
                    </a:lnTo>
                    <a:lnTo>
                      <a:pt x="12" y="78"/>
                    </a:lnTo>
                    <a:lnTo>
                      <a:pt x="12" y="72"/>
                    </a:lnTo>
                    <a:lnTo>
                      <a:pt x="12" y="66"/>
                    </a:lnTo>
                    <a:lnTo>
                      <a:pt x="18" y="66"/>
                    </a:lnTo>
                    <a:lnTo>
                      <a:pt x="18" y="60"/>
                    </a:lnTo>
                    <a:lnTo>
                      <a:pt x="12" y="60"/>
                    </a:lnTo>
                    <a:lnTo>
                      <a:pt x="18" y="60"/>
                    </a:lnTo>
                    <a:lnTo>
                      <a:pt x="18" y="54"/>
                    </a:lnTo>
                    <a:lnTo>
                      <a:pt x="24" y="54"/>
                    </a:lnTo>
                    <a:lnTo>
                      <a:pt x="24" y="48"/>
                    </a:lnTo>
                    <a:lnTo>
                      <a:pt x="18" y="48"/>
                    </a:lnTo>
                    <a:lnTo>
                      <a:pt x="12" y="48"/>
                    </a:lnTo>
                    <a:lnTo>
                      <a:pt x="12" y="42"/>
                    </a:lnTo>
                    <a:lnTo>
                      <a:pt x="6" y="42"/>
                    </a:lnTo>
                    <a:lnTo>
                      <a:pt x="6" y="36"/>
                    </a:lnTo>
                    <a:lnTo>
                      <a:pt x="0" y="36"/>
                    </a:lnTo>
                    <a:lnTo>
                      <a:pt x="0" y="30"/>
                    </a:lnTo>
                    <a:lnTo>
                      <a:pt x="0" y="24"/>
                    </a:lnTo>
                    <a:close/>
                  </a:path>
                </a:pathLst>
              </a:custGeom>
              <a:solidFill>
                <a:srgbClr val="FFA5A5"/>
              </a:solidFill>
              <a:ln w="9525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9" name="Freeform 30"/>
              <p:cNvSpPr>
                <a:spLocks noChangeAspect="1"/>
              </p:cNvSpPr>
              <p:nvPr/>
            </p:nvSpPr>
            <p:spPr bwMode="auto">
              <a:xfrm>
                <a:off x="2655" y="2013"/>
                <a:ext cx="450" cy="294"/>
              </a:xfrm>
              <a:custGeom>
                <a:avLst/>
                <a:gdLst/>
                <a:ahLst/>
                <a:cxnLst>
                  <a:cxn ang="0">
                    <a:pos x="444" y="102"/>
                  </a:cxn>
                  <a:cxn ang="0">
                    <a:pos x="444" y="138"/>
                  </a:cxn>
                  <a:cxn ang="0">
                    <a:pos x="426" y="156"/>
                  </a:cxn>
                  <a:cxn ang="0">
                    <a:pos x="408" y="168"/>
                  </a:cxn>
                  <a:cxn ang="0">
                    <a:pos x="396" y="186"/>
                  </a:cxn>
                  <a:cxn ang="0">
                    <a:pos x="390" y="216"/>
                  </a:cxn>
                  <a:cxn ang="0">
                    <a:pos x="390" y="216"/>
                  </a:cxn>
                  <a:cxn ang="0">
                    <a:pos x="390" y="216"/>
                  </a:cxn>
                  <a:cxn ang="0">
                    <a:pos x="384" y="234"/>
                  </a:cxn>
                  <a:cxn ang="0">
                    <a:pos x="366" y="246"/>
                  </a:cxn>
                  <a:cxn ang="0">
                    <a:pos x="366" y="228"/>
                  </a:cxn>
                  <a:cxn ang="0">
                    <a:pos x="360" y="210"/>
                  </a:cxn>
                  <a:cxn ang="0">
                    <a:pos x="366" y="180"/>
                  </a:cxn>
                  <a:cxn ang="0">
                    <a:pos x="360" y="156"/>
                  </a:cxn>
                  <a:cxn ang="0">
                    <a:pos x="342" y="168"/>
                  </a:cxn>
                  <a:cxn ang="0">
                    <a:pos x="336" y="186"/>
                  </a:cxn>
                  <a:cxn ang="0">
                    <a:pos x="318" y="198"/>
                  </a:cxn>
                  <a:cxn ang="0">
                    <a:pos x="294" y="210"/>
                  </a:cxn>
                  <a:cxn ang="0">
                    <a:pos x="282" y="228"/>
                  </a:cxn>
                  <a:cxn ang="0">
                    <a:pos x="258" y="246"/>
                  </a:cxn>
                  <a:cxn ang="0">
                    <a:pos x="246" y="258"/>
                  </a:cxn>
                  <a:cxn ang="0">
                    <a:pos x="210" y="276"/>
                  </a:cxn>
                  <a:cxn ang="0">
                    <a:pos x="186" y="270"/>
                  </a:cxn>
                  <a:cxn ang="0">
                    <a:pos x="162" y="270"/>
                  </a:cxn>
                  <a:cxn ang="0">
                    <a:pos x="150" y="276"/>
                  </a:cxn>
                  <a:cxn ang="0">
                    <a:pos x="126" y="264"/>
                  </a:cxn>
                  <a:cxn ang="0">
                    <a:pos x="102" y="276"/>
                  </a:cxn>
                  <a:cxn ang="0">
                    <a:pos x="84" y="276"/>
                  </a:cxn>
                  <a:cxn ang="0">
                    <a:pos x="60" y="270"/>
                  </a:cxn>
                  <a:cxn ang="0">
                    <a:pos x="42" y="288"/>
                  </a:cxn>
                  <a:cxn ang="0">
                    <a:pos x="24" y="288"/>
                  </a:cxn>
                  <a:cxn ang="0">
                    <a:pos x="6" y="288"/>
                  </a:cxn>
                  <a:cxn ang="0">
                    <a:pos x="0" y="264"/>
                  </a:cxn>
                  <a:cxn ang="0">
                    <a:pos x="6" y="240"/>
                  </a:cxn>
                  <a:cxn ang="0">
                    <a:pos x="12" y="222"/>
                  </a:cxn>
                  <a:cxn ang="0">
                    <a:pos x="30" y="210"/>
                  </a:cxn>
                  <a:cxn ang="0">
                    <a:pos x="42" y="180"/>
                  </a:cxn>
                  <a:cxn ang="0">
                    <a:pos x="42" y="156"/>
                  </a:cxn>
                  <a:cxn ang="0">
                    <a:pos x="60" y="156"/>
                  </a:cxn>
                  <a:cxn ang="0">
                    <a:pos x="84" y="144"/>
                  </a:cxn>
                  <a:cxn ang="0">
                    <a:pos x="102" y="138"/>
                  </a:cxn>
                  <a:cxn ang="0">
                    <a:pos x="114" y="126"/>
                  </a:cxn>
                  <a:cxn ang="0">
                    <a:pos x="132" y="102"/>
                  </a:cxn>
                  <a:cxn ang="0">
                    <a:pos x="144" y="84"/>
                  </a:cxn>
                  <a:cxn ang="0">
                    <a:pos x="150" y="66"/>
                  </a:cxn>
                  <a:cxn ang="0">
                    <a:pos x="180" y="66"/>
                  </a:cxn>
                  <a:cxn ang="0">
                    <a:pos x="198" y="54"/>
                  </a:cxn>
                  <a:cxn ang="0">
                    <a:pos x="234" y="36"/>
                  </a:cxn>
                  <a:cxn ang="0">
                    <a:pos x="252" y="6"/>
                  </a:cxn>
                  <a:cxn ang="0">
                    <a:pos x="282" y="6"/>
                  </a:cxn>
                  <a:cxn ang="0">
                    <a:pos x="306" y="6"/>
                  </a:cxn>
                  <a:cxn ang="0">
                    <a:pos x="336" y="0"/>
                  </a:cxn>
                  <a:cxn ang="0">
                    <a:pos x="360" y="12"/>
                  </a:cxn>
                  <a:cxn ang="0">
                    <a:pos x="390" y="36"/>
                  </a:cxn>
                  <a:cxn ang="0">
                    <a:pos x="420" y="72"/>
                  </a:cxn>
                  <a:cxn ang="0">
                    <a:pos x="438" y="90"/>
                  </a:cxn>
                </a:cxnLst>
                <a:rect l="0" t="0" r="r" b="b"/>
                <a:pathLst>
                  <a:path w="450" h="294">
                    <a:moveTo>
                      <a:pt x="438" y="90"/>
                    </a:moveTo>
                    <a:lnTo>
                      <a:pt x="444" y="90"/>
                    </a:lnTo>
                    <a:lnTo>
                      <a:pt x="450" y="96"/>
                    </a:lnTo>
                    <a:lnTo>
                      <a:pt x="444" y="102"/>
                    </a:lnTo>
                    <a:lnTo>
                      <a:pt x="444" y="108"/>
                    </a:lnTo>
                    <a:lnTo>
                      <a:pt x="444" y="126"/>
                    </a:lnTo>
                    <a:lnTo>
                      <a:pt x="444" y="132"/>
                    </a:lnTo>
                    <a:lnTo>
                      <a:pt x="444" y="138"/>
                    </a:lnTo>
                    <a:lnTo>
                      <a:pt x="444" y="144"/>
                    </a:lnTo>
                    <a:lnTo>
                      <a:pt x="438" y="150"/>
                    </a:lnTo>
                    <a:lnTo>
                      <a:pt x="432" y="156"/>
                    </a:lnTo>
                    <a:lnTo>
                      <a:pt x="426" y="156"/>
                    </a:lnTo>
                    <a:lnTo>
                      <a:pt x="420" y="156"/>
                    </a:lnTo>
                    <a:lnTo>
                      <a:pt x="414" y="156"/>
                    </a:lnTo>
                    <a:lnTo>
                      <a:pt x="414" y="162"/>
                    </a:lnTo>
                    <a:lnTo>
                      <a:pt x="408" y="168"/>
                    </a:lnTo>
                    <a:lnTo>
                      <a:pt x="408" y="174"/>
                    </a:lnTo>
                    <a:lnTo>
                      <a:pt x="408" y="180"/>
                    </a:lnTo>
                    <a:lnTo>
                      <a:pt x="402" y="180"/>
                    </a:lnTo>
                    <a:lnTo>
                      <a:pt x="396" y="186"/>
                    </a:lnTo>
                    <a:lnTo>
                      <a:pt x="396" y="192"/>
                    </a:lnTo>
                    <a:lnTo>
                      <a:pt x="396" y="198"/>
                    </a:lnTo>
                    <a:lnTo>
                      <a:pt x="396" y="204"/>
                    </a:lnTo>
                    <a:lnTo>
                      <a:pt x="390" y="216"/>
                    </a:lnTo>
                    <a:lnTo>
                      <a:pt x="390" y="222"/>
                    </a:lnTo>
                    <a:lnTo>
                      <a:pt x="390" y="228"/>
                    </a:lnTo>
                    <a:lnTo>
                      <a:pt x="390" y="222"/>
                    </a:lnTo>
                    <a:lnTo>
                      <a:pt x="390" y="216"/>
                    </a:lnTo>
                    <a:lnTo>
                      <a:pt x="384" y="216"/>
                    </a:lnTo>
                    <a:lnTo>
                      <a:pt x="384" y="210"/>
                    </a:lnTo>
                    <a:lnTo>
                      <a:pt x="384" y="216"/>
                    </a:lnTo>
                    <a:lnTo>
                      <a:pt x="390" y="216"/>
                    </a:lnTo>
                    <a:lnTo>
                      <a:pt x="390" y="222"/>
                    </a:lnTo>
                    <a:lnTo>
                      <a:pt x="384" y="222"/>
                    </a:lnTo>
                    <a:lnTo>
                      <a:pt x="384" y="228"/>
                    </a:lnTo>
                    <a:lnTo>
                      <a:pt x="384" y="234"/>
                    </a:lnTo>
                    <a:lnTo>
                      <a:pt x="378" y="234"/>
                    </a:lnTo>
                    <a:lnTo>
                      <a:pt x="372" y="240"/>
                    </a:lnTo>
                    <a:lnTo>
                      <a:pt x="372" y="246"/>
                    </a:lnTo>
                    <a:lnTo>
                      <a:pt x="366" y="246"/>
                    </a:lnTo>
                    <a:lnTo>
                      <a:pt x="366" y="240"/>
                    </a:lnTo>
                    <a:lnTo>
                      <a:pt x="360" y="240"/>
                    </a:lnTo>
                    <a:lnTo>
                      <a:pt x="366" y="240"/>
                    </a:lnTo>
                    <a:lnTo>
                      <a:pt x="366" y="228"/>
                    </a:lnTo>
                    <a:lnTo>
                      <a:pt x="366" y="222"/>
                    </a:lnTo>
                    <a:lnTo>
                      <a:pt x="360" y="222"/>
                    </a:lnTo>
                    <a:lnTo>
                      <a:pt x="360" y="216"/>
                    </a:lnTo>
                    <a:lnTo>
                      <a:pt x="360" y="210"/>
                    </a:lnTo>
                    <a:lnTo>
                      <a:pt x="360" y="198"/>
                    </a:lnTo>
                    <a:lnTo>
                      <a:pt x="366" y="192"/>
                    </a:lnTo>
                    <a:lnTo>
                      <a:pt x="366" y="186"/>
                    </a:lnTo>
                    <a:lnTo>
                      <a:pt x="366" y="180"/>
                    </a:lnTo>
                    <a:lnTo>
                      <a:pt x="366" y="174"/>
                    </a:lnTo>
                    <a:lnTo>
                      <a:pt x="366" y="162"/>
                    </a:lnTo>
                    <a:lnTo>
                      <a:pt x="366" y="156"/>
                    </a:lnTo>
                    <a:lnTo>
                      <a:pt x="360" y="156"/>
                    </a:lnTo>
                    <a:lnTo>
                      <a:pt x="354" y="156"/>
                    </a:lnTo>
                    <a:lnTo>
                      <a:pt x="348" y="162"/>
                    </a:lnTo>
                    <a:lnTo>
                      <a:pt x="348" y="168"/>
                    </a:lnTo>
                    <a:lnTo>
                      <a:pt x="342" y="168"/>
                    </a:lnTo>
                    <a:lnTo>
                      <a:pt x="342" y="174"/>
                    </a:lnTo>
                    <a:lnTo>
                      <a:pt x="342" y="180"/>
                    </a:lnTo>
                    <a:lnTo>
                      <a:pt x="336" y="180"/>
                    </a:lnTo>
                    <a:lnTo>
                      <a:pt x="336" y="186"/>
                    </a:lnTo>
                    <a:lnTo>
                      <a:pt x="336" y="192"/>
                    </a:lnTo>
                    <a:lnTo>
                      <a:pt x="330" y="192"/>
                    </a:lnTo>
                    <a:lnTo>
                      <a:pt x="324" y="198"/>
                    </a:lnTo>
                    <a:lnTo>
                      <a:pt x="318" y="198"/>
                    </a:lnTo>
                    <a:lnTo>
                      <a:pt x="312" y="204"/>
                    </a:lnTo>
                    <a:lnTo>
                      <a:pt x="300" y="204"/>
                    </a:lnTo>
                    <a:lnTo>
                      <a:pt x="300" y="210"/>
                    </a:lnTo>
                    <a:lnTo>
                      <a:pt x="294" y="210"/>
                    </a:lnTo>
                    <a:lnTo>
                      <a:pt x="288" y="210"/>
                    </a:lnTo>
                    <a:lnTo>
                      <a:pt x="282" y="216"/>
                    </a:lnTo>
                    <a:lnTo>
                      <a:pt x="282" y="222"/>
                    </a:lnTo>
                    <a:lnTo>
                      <a:pt x="282" y="228"/>
                    </a:lnTo>
                    <a:lnTo>
                      <a:pt x="276" y="240"/>
                    </a:lnTo>
                    <a:lnTo>
                      <a:pt x="270" y="246"/>
                    </a:lnTo>
                    <a:lnTo>
                      <a:pt x="264" y="246"/>
                    </a:lnTo>
                    <a:lnTo>
                      <a:pt x="258" y="246"/>
                    </a:lnTo>
                    <a:lnTo>
                      <a:pt x="258" y="252"/>
                    </a:lnTo>
                    <a:lnTo>
                      <a:pt x="252" y="252"/>
                    </a:lnTo>
                    <a:lnTo>
                      <a:pt x="252" y="258"/>
                    </a:lnTo>
                    <a:lnTo>
                      <a:pt x="246" y="258"/>
                    </a:lnTo>
                    <a:lnTo>
                      <a:pt x="240" y="258"/>
                    </a:lnTo>
                    <a:lnTo>
                      <a:pt x="222" y="276"/>
                    </a:lnTo>
                    <a:lnTo>
                      <a:pt x="216" y="276"/>
                    </a:lnTo>
                    <a:lnTo>
                      <a:pt x="210" y="276"/>
                    </a:lnTo>
                    <a:lnTo>
                      <a:pt x="204" y="276"/>
                    </a:lnTo>
                    <a:lnTo>
                      <a:pt x="198" y="276"/>
                    </a:lnTo>
                    <a:lnTo>
                      <a:pt x="192" y="282"/>
                    </a:lnTo>
                    <a:lnTo>
                      <a:pt x="186" y="270"/>
                    </a:lnTo>
                    <a:lnTo>
                      <a:pt x="180" y="270"/>
                    </a:lnTo>
                    <a:lnTo>
                      <a:pt x="174" y="270"/>
                    </a:lnTo>
                    <a:lnTo>
                      <a:pt x="168" y="270"/>
                    </a:lnTo>
                    <a:lnTo>
                      <a:pt x="162" y="270"/>
                    </a:lnTo>
                    <a:lnTo>
                      <a:pt x="162" y="276"/>
                    </a:lnTo>
                    <a:lnTo>
                      <a:pt x="156" y="276"/>
                    </a:lnTo>
                    <a:lnTo>
                      <a:pt x="150" y="282"/>
                    </a:lnTo>
                    <a:lnTo>
                      <a:pt x="150" y="276"/>
                    </a:lnTo>
                    <a:lnTo>
                      <a:pt x="144" y="270"/>
                    </a:lnTo>
                    <a:lnTo>
                      <a:pt x="138" y="270"/>
                    </a:lnTo>
                    <a:lnTo>
                      <a:pt x="132" y="264"/>
                    </a:lnTo>
                    <a:lnTo>
                      <a:pt x="126" y="264"/>
                    </a:lnTo>
                    <a:lnTo>
                      <a:pt x="120" y="270"/>
                    </a:lnTo>
                    <a:lnTo>
                      <a:pt x="114" y="270"/>
                    </a:lnTo>
                    <a:lnTo>
                      <a:pt x="108" y="270"/>
                    </a:lnTo>
                    <a:lnTo>
                      <a:pt x="102" y="276"/>
                    </a:lnTo>
                    <a:lnTo>
                      <a:pt x="96" y="276"/>
                    </a:lnTo>
                    <a:lnTo>
                      <a:pt x="96" y="282"/>
                    </a:lnTo>
                    <a:lnTo>
                      <a:pt x="90" y="282"/>
                    </a:lnTo>
                    <a:lnTo>
                      <a:pt x="84" y="276"/>
                    </a:lnTo>
                    <a:lnTo>
                      <a:pt x="78" y="276"/>
                    </a:lnTo>
                    <a:lnTo>
                      <a:pt x="72" y="270"/>
                    </a:lnTo>
                    <a:lnTo>
                      <a:pt x="66" y="270"/>
                    </a:lnTo>
                    <a:lnTo>
                      <a:pt x="60" y="270"/>
                    </a:lnTo>
                    <a:lnTo>
                      <a:pt x="54" y="270"/>
                    </a:lnTo>
                    <a:lnTo>
                      <a:pt x="48" y="276"/>
                    </a:lnTo>
                    <a:lnTo>
                      <a:pt x="48" y="282"/>
                    </a:lnTo>
                    <a:lnTo>
                      <a:pt x="42" y="288"/>
                    </a:lnTo>
                    <a:lnTo>
                      <a:pt x="36" y="288"/>
                    </a:lnTo>
                    <a:lnTo>
                      <a:pt x="30" y="282"/>
                    </a:lnTo>
                    <a:lnTo>
                      <a:pt x="24" y="282"/>
                    </a:lnTo>
                    <a:lnTo>
                      <a:pt x="24" y="288"/>
                    </a:lnTo>
                    <a:lnTo>
                      <a:pt x="24" y="294"/>
                    </a:lnTo>
                    <a:lnTo>
                      <a:pt x="12" y="294"/>
                    </a:lnTo>
                    <a:lnTo>
                      <a:pt x="6" y="294"/>
                    </a:lnTo>
                    <a:lnTo>
                      <a:pt x="6" y="288"/>
                    </a:lnTo>
                    <a:lnTo>
                      <a:pt x="6" y="282"/>
                    </a:lnTo>
                    <a:lnTo>
                      <a:pt x="6" y="276"/>
                    </a:lnTo>
                    <a:lnTo>
                      <a:pt x="0" y="270"/>
                    </a:lnTo>
                    <a:lnTo>
                      <a:pt x="0" y="264"/>
                    </a:lnTo>
                    <a:lnTo>
                      <a:pt x="0" y="258"/>
                    </a:lnTo>
                    <a:lnTo>
                      <a:pt x="0" y="246"/>
                    </a:lnTo>
                    <a:lnTo>
                      <a:pt x="6" y="246"/>
                    </a:lnTo>
                    <a:lnTo>
                      <a:pt x="6" y="240"/>
                    </a:lnTo>
                    <a:lnTo>
                      <a:pt x="12" y="240"/>
                    </a:lnTo>
                    <a:lnTo>
                      <a:pt x="12" y="234"/>
                    </a:lnTo>
                    <a:lnTo>
                      <a:pt x="12" y="228"/>
                    </a:lnTo>
                    <a:lnTo>
                      <a:pt x="12" y="222"/>
                    </a:lnTo>
                    <a:lnTo>
                      <a:pt x="12" y="216"/>
                    </a:lnTo>
                    <a:lnTo>
                      <a:pt x="18" y="216"/>
                    </a:lnTo>
                    <a:lnTo>
                      <a:pt x="24" y="216"/>
                    </a:lnTo>
                    <a:lnTo>
                      <a:pt x="30" y="210"/>
                    </a:lnTo>
                    <a:lnTo>
                      <a:pt x="30" y="204"/>
                    </a:lnTo>
                    <a:lnTo>
                      <a:pt x="42" y="192"/>
                    </a:lnTo>
                    <a:lnTo>
                      <a:pt x="42" y="186"/>
                    </a:lnTo>
                    <a:lnTo>
                      <a:pt x="42" y="180"/>
                    </a:lnTo>
                    <a:lnTo>
                      <a:pt x="36" y="168"/>
                    </a:lnTo>
                    <a:lnTo>
                      <a:pt x="36" y="162"/>
                    </a:lnTo>
                    <a:lnTo>
                      <a:pt x="36" y="156"/>
                    </a:lnTo>
                    <a:lnTo>
                      <a:pt x="42" y="156"/>
                    </a:lnTo>
                    <a:lnTo>
                      <a:pt x="42" y="150"/>
                    </a:lnTo>
                    <a:lnTo>
                      <a:pt x="48" y="156"/>
                    </a:lnTo>
                    <a:lnTo>
                      <a:pt x="54" y="156"/>
                    </a:lnTo>
                    <a:lnTo>
                      <a:pt x="60" y="156"/>
                    </a:lnTo>
                    <a:lnTo>
                      <a:pt x="66" y="156"/>
                    </a:lnTo>
                    <a:lnTo>
                      <a:pt x="72" y="150"/>
                    </a:lnTo>
                    <a:lnTo>
                      <a:pt x="78" y="144"/>
                    </a:lnTo>
                    <a:lnTo>
                      <a:pt x="84" y="144"/>
                    </a:lnTo>
                    <a:lnTo>
                      <a:pt x="90" y="144"/>
                    </a:lnTo>
                    <a:lnTo>
                      <a:pt x="96" y="144"/>
                    </a:lnTo>
                    <a:lnTo>
                      <a:pt x="102" y="144"/>
                    </a:lnTo>
                    <a:lnTo>
                      <a:pt x="102" y="138"/>
                    </a:lnTo>
                    <a:lnTo>
                      <a:pt x="102" y="132"/>
                    </a:lnTo>
                    <a:lnTo>
                      <a:pt x="102" y="126"/>
                    </a:lnTo>
                    <a:lnTo>
                      <a:pt x="108" y="126"/>
                    </a:lnTo>
                    <a:lnTo>
                      <a:pt x="114" y="126"/>
                    </a:lnTo>
                    <a:lnTo>
                      <a:pt x="120" y="120"/>
                    </a:lnTo>
                    <a:lnTo>
                      <a:pt x="126" y="114"/>
                    </a:lnTo>
                    <a:lnTo>
                      <a:pt x="132" y="108"/>
                    </a:lnTo>
                    <a:lnTo>
                      <a:pt x="132" y="102"/>
                    </a:lnTo>
                    <a:lnTo>
                      <a:pt x="132" y="96"/>
                    </a:lnTo>
                    <a:lnTo>
                      <a:pt x="138" y="96"/>
                    </a:lnTo>
                    <a:lnTo>
                      <a:pt x="144" y="90"/>
                    </a:lnTo>
                    <a:lnTo>
                      <a:pt x="144" y="84"/>
                    </a:lnTo>
                    <a:lnTo>
                      <a:pt x="144" y="78"/>
                    </a:lnTo>
                    <a:lnTo>
                      <a:pt x="138" y="72"/>
                    </a:lnTo>
                    <a:lnTo>
                      <a:pt x="144" y="66"/>
                    </a:lnTo>
                    <a:lnTo>
                      <a:pt x="150" y="66"/>
                    </a:lnTo>
                    <a:lnTo>
                      <a:pt x="162" y="60"/>
                    </a:lnTo>
                    <a:lnTo>
                      <a:pt x="168" y="60"/>
                    </a:lnTo>
                    <a:lnTo>
                      <a:pt x="174" y="60"/>
                    </a:lnTo>
                    <a:lnTo>
                      <a:pt x="180" y="66"/>
                    </a:lnTo>
                    <a:lnTo>
                      <a:pt x="186" y="60"/>
                    </a:lnTo>
                    <a:lnTo>
                      <a:pt x="192" y="60"/>
                    </a:lnTo>
                    <a:lnTo>
                      <a:pt x="192" y="54"/>
                    </a:lnTo>
                    <a:lnTo>
                      <a:pt x="198" y="54"/>
                    </a:lnTo>
                    <a:lnTo>
                      <a:pt x="204" y="48"/>
                    </a:lnTo>
                    <a:lnTo>
                      <a:pt x="216" y="48"/>
                    </a:lnTo>
                    <a:lnTo>
                      <a:pt x="222" y="48"/>
                    </a:lnTo>
                    <a:lnTo>
                      <a:pt x="234" y="36"/>
                    </a:lnTo>
                    <a:lnTo>
                      <a:pt x="240" y="30"/>
                    </a:lnTo>
                    <a:lnTo>
                      <a:pt x="252" y="18"/>
                    </a:lnTo>
                    <a:lnTo>
                      <a:pt x="252" y="12"/>
                    </a:lnTo>
                    <a:lnTo>
                      <a:pt x="252" y="6"/>
                    </a:lnTo>
                    <a:lnTo>
                      <a:pt x="258" y="6"/>
                    </a:lnTo>
                    <a:lnTo>
                      <a:pt x="264" y="6"/>
                    </a:lnTo>
                    <a:lnTo>
                      <a:pt x="276" y="0"/>
                    </a:lnTo>
                    <a:lnTo>
                      <a:pt x="282" y="6"/>
                    </a:lnTo>
                    <a:lnTo>
                      <a:pt x="288" y="12"/>
                    </a:lnTo>
                    <a:lnTo>
                      <a:pt x="288" y="6"/>
                    </a:lnTo>
                    <a:lnTo>
                      <a:pt x="294" y="6"/>
                    </a:lnTo>
                    <a:lnTo>
                      <a:pt x="306" y="6"/>
                    </a:lnTo>
                    <a:lnTo>
                      <a:pt x="306" y="0"/>
                    </a:lnTo>
                    <a:lnTo>
                      <a:pt x="324" y="0"/>
                    </a:lnTo>
                    <a:lnTo>
                      <a:pt x="330" y="0"/>
                    </a:lnTo>
                    <a:lnTo>
                      <a:pt x="336" y="0"/>
                    </a:lnTo>
                    <a:lnTo>
                      <a:pt x="348" y="6"/>
                    </a:lnTo>
                    <a:lnTo>
                      <a:pt x="348" y="12"/>
                    </a:lnTo>
                    <a:lnTo>
                      <a:pt x="354" y="12"/>
                    </a:lnTo>
                    <a:lnTo>
                      <a:pt x="360" y="12"/>
                    </a:lnTo>
                    <a:lnTo>
                      <a:pt x="366" y="18"/>
                    </a:lnTo>
                    <a:lnTo>
                      <a:pt x="372" y="18"/>
                    </a:lnTo>
                    <a:lnTo>
                      <a:pt x="384" y="24"/>
                    </a:lnTo>
                    <a:lnTo>
                      <a:pt x="390" y="36"/>
                    </a:lnTo>
                    <a:lnTo>
                      <a:pt x="396" y="48"/>
                    </a:lnTo>
                    <a:lnTo>
                      <a:pt x="408" y="60"/>
                    </a:lnTo>
                    <a:lnTo>
                      <a:pt x="414" y="66"/>
                    </a:lnTo>
                    <a:lnTo>
                      <a:pt x="420" y="72"/>
                    </a:lnTo>
                    <a:lnTo>
                      <a:pt x="426" y="78"/>
                    </a:lnTo>
                    <a:lnTo>
                      <a:pt x="426" y="84"/>
                    </a:lnTo>
                    <a:lnTo>
                      <a:pt x="432" y="90"/>
                    </a:lnTo>
                    <a:lnTo>
                      <a:pt x="438" y="90"/>
                    </a:lnTo>
                    <a:close/>
                  </a:path>
                </a:pathLst>
              </a:custGeom>
              <a:solidFill>
                <a:srgbClr val="00D1DC"/>
              </a:solidFill>
              <a:ln w="9525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2" name="Text Box 31"/>
            <p:cNvSpPr txBox="1">
              <a:spLocks noChangeArrowheads="1"/>
            </p:cNvSpPr>
            <p:nvPr/>
          </p:nvSpPr>
          <p:spPr bwMode="auto">
            <a:xfrm>
              <a:off x="1837" y="3521"/>
              <a:ext cx="97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b="1">
                  <a:solidFill>
                    <a:schemeClr val="bg1"/>
                  </a:solidFill>
                </a:rPr>
                <a:t>South Africa</a:t>
              </a:r>
            </a:p>
          </p:txBody>
        </p:sp>
        <p:sp>
          <p:nvSpPr>
            <p:cNvPr id="13" name="Text Box 32"/>
            <p:cNvSpPr txBox="1">
              <a:spLocks noChangeArrowheads="1"/>
            </p:cNvSpPr>
            <p:nvPr/>
          </p:nvSpPr>
          <p:spPr bwMode="auto">
            <a:xfrm>
              <a:off x="3334" y="2659"/>
              <a:ext cx="988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b="1">
                  <a:solidFill>
                    <a:schemeClr val="bg1"/>
                  </a:solidFill>
                </a:rPr>
                <a:t>Mozambique</a:t>
              </a:r>
            </a:p>
          </p:txBody>
        </p:sp>
        <p:sp>
          <p:nvSpPr>
            <p:cNvPr id="14" name="Text Box 33"/>
            <p:cNvSpPr txBox="1">
              <a:spLocks noChangeArrowheads="1"/>
            </p:cNvSpPr>
            <p:nvPr/>
          </p:nvSpPr>
          <p:spPr bwMode="auto">
            <a:xfrm>
              <a:off x="3288" y="3339"/>
              <a:ext cx="81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b="1">
                  <a:solidFill>
                    <a:schemeClr val="bg1"/>
                  </a:solidFill>
                </a:rPr>
                <a:t>Swaziland</a:t>
              </a:r>
            </a:p>
          </p:txBody>
        </p:sp>
        <p:sp>
          <p:nvSpPr>
            <p:cNvPr id="15" name="Line 34"/>
            <p:cNvSpPr>
              <a:spLocks noChangeShapeType="1"/>
            </p:cNvSpPr>
            <p:nvPr/>
          </p:nvSpPr>
          <p:spPr bwMode="auto">
            <a:xfrm flipH="1" flipV="1">
              <a:off x="3107" y="3294"/>
              <a:ext cx="227" cy="18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260350"/>
            <a:ext cx="8229600" cy="647700"/>
          </a:xfrm>
        </p:spPr>
        <p:txBody>
          <a:bodyPr/>
          <a:lstStyle/>
          <a:p>
            <a:r>
              <a:rPr lang="en-US" sz="4000" dirty="0" smtClean="0"/>
              <a:t>Perennial systems</a:t>
            </a:r>
            <a:endParaRPr lang="en-US" sz="4000" dirty="0"/>
          </a:p>
        </p:txBody>
      </p:sp>
      <p:pic>
        <p:nvPicPr>
          <p:cNvPr id="94213" name="Picture 5" descr="TN_gltp_combined"/>
          <p:cNvPicPr>
            <a:picLocks noChangeAspect="1" noChangeArrowheads="1"/>
          </p:cNvPicPr>
          <p:nvPr/>
        </p:nvPicPr>
        <p:blipFill>
          <a:blip r:embed="rId3" cstate="print"/>
          <a:srcRect t="23663" r="23425"/>
          <a:stretch>
            <a:fillRect/>
          </a:stretch>
        </p:blipFill>
        <p:spPr bwMode="auto">
          <a:xfrm>
            <a:off x="4932040" y="1196752"/>
            <a:ext cx="3455987" cy="4752975"/>
          </a:xfrm>
          <a:prstGeom prst="rect">
            <a:avLst/>
          </a:prstGeom>
          <a:noFill/>
        </p:spPr>
      </p:pic>
      <p:sp>
        <p:nvSpPr>
          <p:cNvPr id="94215" name="Text Box 7"/>
          <p:cNvSpPr txBox="1">
            <a:spLocks noChangeArrowheads="1"/>
          </p:cNvSpPr>
          <p:nvPr/>
        </p:nvSpPr>
        <p:spPr bwMode="auto">
          <a:xfrm>
            <a:off x="3779838" y="1844427"/>
            <a:ext cx="1037463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 b="1" i="1" dirty="0" err="1">
                <a:solidFill>
                  <a:srgbClr val="6600CC"/>
                </a:solidFill>
              </a:rPr>
              <a:t>Luvuvhu</a:t>
            </a:r>
            <a:endParaRPr lang="en-US" sz="1600" b="1" i="1" dirty="0">
              <a:solidFill>
                <a:srgbClr val="6600CC"/>
              </a:solidFill>
            </a:endParaRPr>
          </a:p>
        </p:txBody>
      </p:sp>
      <p:sp>
        <p:nvSpPr>
          <p:cNvPr id="94216" name="Text Box 8"/>
          <p:cNvSpPr txBox="1">
            <a:spLocks noChangeArrowheads="1"/>
          </p:cNvSpPr>
          <p:nvPr/>
        </p:nvSpPr>
        <p:spPr bwMode="auto">
          <a:xfrm>
            <a:off x="3779838" y="4292352"/>
            <a:ext cx="73129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 b="1" i="1">
                <a:solidFill>
                  <a:srgbClr val="6600CC"/>
                </a:solidFill>
              </a:rPr>
              <a:t>Sabie</a:t>
            </a:r>
          </a:p>
        </p:txBody>
      </p:sp>
      <p:sp>
        <p:nvSpPr>
          <p:cNvPr id="94217" name="Text Box 9"/>
          <p:cNvSpPr txBox="1">
            <a:spLocks noChangeArrowheads="1"/>
          </p:cNvSpPr>
          <p:nvPr/>
        </p:nvSpPr>
        <p:spPr bwMode="auto">
          <a:xfrm>
            <a:off x="3779838" y="3501777"/>
            <a:ext cx="95090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 b="1" i="1">
                <a:solidFill>
                  <a:srgbClr val="6600CC"/>
                </a:solidFill>
              </a:rPr>
              <a:t>Olifants</a:t>
            </a:r>
          </a:p>
        </p:txBody>
      </p:sp>
      <p:sp>
        <p:nvSpPr>
          <p:cNvPr id="94218" name="Text Box 10"/>
          <p:cNvSpPr txBox="1">
            <a:spLocks noChangeArrowheads="1"/>
          </p:cNvSpPr>
          <p:nvPr/>
        </p:nvSpPr>
        <p:spPr bwMode="auto">
          <a:xfrm>
            <a:off x="3779838" y="5497265"/>
            <a:ext cx="880369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 b="1" i="1">
                <a:solidFill>
                  <a:srgbClr val="6600CC"/>
                </a:solidFill>
              </a:rPr>
              <a:t>Komati</a:t>
            </a:r>
          </a:p>
        </p:txBody>
      </p:sp>
      <p:sp>
        <p:nvSpPr>
          <p:cNvPr id="94220" name="Text Box 12"/>
          <p:cNvSpPr txBox="1">
            <a:spLocks noChangeArrowheads="1"/>
          </p:cNvSpPr>
          <p:nvPr/>
        </p:nvSpPr>
        <p:spPr bwMode="auto">
          <a:xfrm>
            <a:off x="3779838" y="2852490"/>
            <a:ext cx="845103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 b="1" i="1">
                <a:solidFill>
                  <a:srgbClr val="6600CC"/>
                </a:solidFill>
              </a:rPr>
              <a:t>Letaba</a:t>
            </a:r>
          </a:p>
        </p:txBody>
      </p:sp>
      <p:sp>
        <p:nvSpPr>
          <p:cNvPr id="94222" name="AutoShape 14"/>
          <p:cNvSpPr>
            <a:spLocks noChangeArrowheads="1"/>
          </p:cNvSpPr>
          <p:nvPr/>
        </p:nvSpPr>
        <p:spPr bwMode="auto">
          <a:xfrm>
            <a:off x="1835150" y="1844427"/>
            <a:ext cx="1511300" cy="288925"/>
          </a:xfrm>
          <a:prstGeom prst="rightArrow">
            <a:avLst>
              <a:gd name="adj1" fmla="val 50000"/>
              <a:gd name="adj2" fmla="val 130769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4223" name="AutoShape 15"/>
          <p:cNvSpPr>
            <a:spLocks noChangeArrowheads="1"/>
          </p:cNvSpPr>
          <p:nvPr/>
        </p:nvSpPr>
        <p:spPr bwMode="auto">
          <a:xfrm>
            <a:off x="1835150" y="2781052"/>
            <a:ext cx="1511300" cy="288925"/>
          </a:xfrm>
          <a:prstGeom prst="rightArrow">
            <a:avLst>
              <a:gd name="adj1" fmla="val 50000"/>
              <a:gd name="adj2" fmla="val 130769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4224" name="AutoShape 16"/>
          <p:cNvSpPr>
            <a:spLocks noChangeArrowheads="1"/>
          </p:cNvSpPr>
          <p:nvPr/>
        </p:nvSpPr>
        <p:spPr bwMode="auto">
          <a:xfrm>
            <a:off x="1835150" y="4005015"/>
            <a:ext cx="1511300" cy="288925"/>
          </a:xfrm>
          <a:prstGeom prst="rightArrow">
            <a:avLst>
              <a:gd name="adj1" fmla="val 50000"/>
              <a:gd name="adj2" fmla="val 130769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4225" name="AutoShape 17"/>
          <p:cNvSpPr>
            <a:spLocks noChangeArrowheads="1"/>
          </p:cNvSpPr>
          <p:nvPr/>
        </p:nvSpPr>
        <p:spPr bwMode="auto">
          <a:xfrm>
            <a:off x="1835696" y="4725144"/>
            <a:ext cx="1511300" cy="288925"/>
          </a:xfrm>
          <a:prstGeom prst="rightArrow">
            <a:avLst>
              <a:gd name="adj1" fmla="val 50000"/>
              <a:gd name="adj2" fmla="val 130769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4226" name="Text Box 18"/>
          <p:cNvSpPr txBox="1">
            <a:spLocks noChangeArrowheads="1"/>
          </p:cNvSpPr>
          <p:nvPr/>
        </p:nvSpPr>
        <p:spPr bwMode="auto">
          <a:xfrm>
            <a:off x="3779838" y="4005015"/>
            <a:ext cx="684803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 b="1" i="1">
                <a:solidFill>
                  <a:srgbClr val="6600CC"/>
                </a:solidFill>
              </a:rPr>
              <a:t>Sand</a:t>
            </a:r>
          </a:p>
        </p:txBody>
      </p:sp>
      <p:sp>
        <p:nvSpPr>
          <p:cNvPr id="94228" name="AutoShape 20"/>
          <p:cNvSpPr>
            <a:spLocks noChangeArrowheads="1"/>
          </p:cNvSpPr>
          <p:nvPr/>
        </p:nvSpPr>
        <p:spPr bwMode="auto">
          <a:xfrm>
            <a:off x="1835696" y="4365104"/>
            <a:ext cx="1511300" cy="288925"/>
          </a:xfrm>
          <a:prstGeom prst="rightArrow">
            <a:avLst>
              <a:gd name="adj1" fmla="val 50000"/>
              <a:gd name="adj2" fmla="val 130769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4229" name="Text Box 21"/>
          <p:cNvSpPr txBox="1">
            <a:spLocks noChangeArrowheads="1"/>
          </p:cNvSpPr>
          <p:nvPr/>
        </p:nvSpPr>
        <p:spPr bwMode="auto">
          <a:xfrm>
            <a:off x="3779838" y="4652715"/>
            <a:ext cx="1130438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 b="1" i="1">
                <a:solidFill>
                  <a:srgbClr val="6600CC"/>
                </a:solidFill>
              </a:rPr>
              <a:t>Crocodile</a:t>
            </a:r>
          </a:p>
        </p:txBody>
      </p:sp>
      <p:sp>
        <p:nvSpPr>
          <p:cNvPr id="94230" name="AutoShape 22" descr="5%"/>
          <p:cNvSpPr>
            <a:spLocks noChangeArrowheads="1"/>
          </p:cNvSpPr>
          <p:nvPr/>
        </p:nvSpPr>
        <p:spPr bwMode="auto">
          <a:xfrm>
            <a:off x="1835696" y="3501008"/>
            <a:ext cx="1511300" cy="288925"/>
          </a:xfrm>
          <a:prstGeom prst="rightArrow">
            <a:avLst>
              <a:gd name="adj1" fmla="val 50000"/>
              <a:gd name="adj2" fmla="val 130769"/>
            </a:avLst>
          </a:prstGeom>
          <a:solidFill>
            <a:schemeClr val="accent1">
              <a:lumMod val="9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" name="AutoShape 17"/>
          <p:cNvSpPr>
            <a:spLocks noChangeArrowheads="1"/>
          </p:cNvSpPr>
          <p:nvPr/>
        </p:nvSpPr>
        <p:spPr bwMode="auto">
          <a:xfrm>
            <a:off x="1907704" y="5445224"/>
            <a:ext cx="1511300" cy="288925"/>
          </a:xfrm>
          <a:prstGeom prst="rightArrow">
            <a:avLst>
              <a:gd name="adj1" fmla="val 50000"/>
              <a:gd name="adj2" fmla="val 130769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260350"/>
            <a:ext cx="8229600" cy="647700"/>
          </a:xfrm>
        </p:spPr>
        <p:txBody>
          <a:bodyPr/>
          <a:lstStyle/>
          <a:p>
            <a:r>
              <a:rPr lang="en-US" sz="4000" dirty="0" err="1" smtClean="0"/>
              <a:t>Emphemeral</a:t>
            </a:r>
            <a:r>
              <a:rPr lang="en-US" sz="4000" dirty="0" smtClean="0"/>
              <a:t> systems</a:t>
            </a:r>
            <a:endParaRPr lang="en-US" sz="4000" dirty="0"/>
          </a:p>
        </p:txBody>
      </p:sp>
      <p:pic>
        <p:nvPicPr>
          <p:cNvPr id="94213" name="Picture 5" descr="TN_gltp_combined"/>
          <p:cNvPicPr>
            <a:picLocks noChangeAspect="1" noChangeArrowheads="1"/>
          </p:cNvPicPr>
          <p:nvPr/>
        </p:nvPicPr>
        <p:blipFill>
          <a:blip r:embed="rId3" cstate="print"/>
          <a:srcRect t="23663" r="23425"/>
          <a:stretch>
            <a:fillRect/>
          </a:stretch>
        </p:blipFill>
        <p:spPr bwMode="auto">
          <a:xfrm>
            <a:off x="4860032" y="1124744"/>
            <a:ext cx="3455987" cy="4752975"/>
          </a:xfrm>
          <a:prstGeom prst="rect">
            <a:avLst/>
          </a:prstGeom>
          <a:noFill/>
        </p:spPr>
      </p:pic>
      <p:sp>
        <p:nvSpPr>
          <p:cNvPr id="94215" name="Text Box 7"/>
          <p:cNvSpPr txBox="1">
            <a:spLocks noChangeArrowheads="1"/>
          </p:cNvSpPr>
          <p:nvPr/>
        </p:nvSpPr>
        <p:spPr bwMode="auto">
          <a:xfrm>
            <a:off x="3707830" y="1772419"/>
            <a:ext cx="1037463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 b="1" i="1" dirty="0" err="1">
                <a:solidFill>
                  <a:srgbClr val="6600CC"/>
                </a:solidFill>
              </a:rPr>
              <a:t>Luvuvhu</a:t>
            </a:r>
            <a:endParaRPr lang="en-US" sz="1600" b="1" i="1" dirty="0">
              <a:solidFill>
                <a:srgbClr val="6600CC"/>
              </a:solidFill>
            </a:endParaRPr>
          </a:p>
        </p:txBody>
      </p:sp>
      <p:sp>
        <p:nvSpPr>
          <p:cNvPr id="94216" name="Text Box 8"/>
          <p:cNvSpPr txBox="1">
            <a:spLocks noChangeArrowheads="1"/>
          </p:cNvSpPr>
          <p:nvPr/>
        </p:nvSpPr>
        <p:spPr bwMode="auto">
          <a:xfrm>
            <a:off x="3707830" y="4220344"/>
            <a:ext cx="73129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 b="1" i="1">
                <a:solidFill>
                  <a:srgbClr val="6600CC"/>
                </a:solidFill>
              </a:rPr>
              <a:t>Sabie</a:t>
            </a:r>
          </a:p>
        </p:txBody>
      </p:sp>
      <p:sp>
        <p:nvSpPr>
          <p:cNvPr id="94217" name="Text Box 9"/>
          <p:cNvSpPr txBox="1">
            <a:spLocks noChangeArrowheads="1"/>
          </p:cNvSpPr>
          <p:nvPr/>
        </p:nvSpPr>
        <p:spPr bwMode="auto">
          <a:xfrm>
            <a:off x="3707830" y="3429769"/>
            <a:ext cx="95090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 b="1" i="1">
                <a:solidFill>
                  <a:srgbClr val="6600CC"/>
                </a:solidFill>
              </a:rPr>
              <a:t>Olifants</a:t>
            </a:r>
          </a:p>
        </p:txBody>
      </p:sp>
      <p:sp>
        <p:nvSpPr>
          <p:cNvPr id="94218" name="Text Box 10"/>
          <p:cNvSpPr txBox="1">
            <a:spLocks noChangeArrowheads="1"/>
          </p:cNvSpPr>
          <p:nvPr/>
        </p:nvSpPr>
        <p:spPr bwMode="auto">
          <a:xfrm>
            <a:off x="3707830" y="5425257"/>
            <a:ext cx="880369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 b="1" i="1">
                <a:solidFill>
                  <a:srgbClr val="6600CC"/>
                </a:solidFill>
              </a:rPr>
              <a:t>Komati</a:t>
            </a:r>
          </a:p>
        </p:txBody>
      </p:sp>
      <p:sp>
        <p:nvSpPr>
          <p:cNvPr id="94220" name="Text Box 12"/>
          <p:cNvSpPr txBox="1">
            <a:spLocks noChangeArrowheads="1"/>
          </p:cNvSpPr>
          <p:nvPr/>
        </p:nvSpPr>
        <p:spPr bwMode="auto">
          <a:xfrm>
            <a:off x="3707830" y="2780482"/>
            <a:ext cx="845103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 b="1" i="1">
                <a:solidFill>
                  <a:srgbClr val="6600CC"/>
                </a:solidFill>
              </a:rPr>
              <a:t>Letaba</a:t>
            </a:r>
          </a:p>
        </p:txBody>
      </p:sp>
      <p:sp>
        <p:nvSpPr>
          <p:cNvPr id="94222" name="AutoShape 14"/>
          <p:cNvSpPr>
            <a:spLocks noChangeArrowheads="1"/>
          </p:cNvSpPr>
          <p:nvPr/>
        </p:nvSpPr>
        <p:spPr bwMode="auto">
          <a:xfrm>
            <a:off x="1763142" y="1772419"/>
            <a:ext cx="1511300" cy="288925"/>
          </a:xfrm>
          <a:prstGeom prst="rightArrow">
            <a:avLst>
              <a:gd name="adj1" fmla="val 50000"/>
              <a:gd name="adj2" fmla="val 130769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4223" name="AutoShape 15"/>
          <p:cNvSpPr>
            <a:spLocks noChangeArrowheads="1"/>
          </p:cNvSpPr>
          <p:nvPr/>
        </p:nvSpPr>
        <p:spPr bwMode="auto">
          <a:xfrm>
            <a:off x="1763142" y="2709044"/>
            <a:ext cx="1511300" cy="288925"/>
          </a:xfrm>
          <a:prstGeom prst="rightArrow">
            <a:avLst>
              <a:gd name="adj1" fmla="val 50000"/>
              <a:gd name="adj2" fmla="val 130769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4224" name="AutoShape 16"/>
          <p:cNvSpPr>
            <a:spLocks noChangeArrowheads="1"/>
          </p:cNvSpPr>
          <p:nvPr/>
        </p:nvSpPr>
        <p:spPr bwMode="auto">
          <a:xfrm>
            <a:off x="1763142" y="3933007"/>
            <a:ext cx="1511300" cy="288925"/>
          </a:xfrm>
          <a:prstGeom prst="rightArrow">
            <a:avLst>
              <a:gd name="adj1" fmla="val 50000"/>
              <a:gd name="adj2" fmla="val 130769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4225" name="AutoShape 17"/>
          <p:cNvSpPr>
            <a:spLocks noChangeArrowheads="1"/>
          </p:cNvSpPr>
          <p:nvPr/>
        </p:nvSpPr>
        <p:spPr bwMode="auto">
          <a:xfrm>
            <a:off x="1763688" y="4653136"/>
            <a:ext cx="1511300" cy="288925"/>
          </a:xfrm>
          <a:prstGeom prst="rightArrow">
            <a:avLst>
              <a:gd name="adj1" fmla="val 50000"/>
              <a:gd name="adj2" fmla="val 130769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4226" name="Text Box 18"/>
          <p:cNvSpPr txBox="1">
            <a:spLocks noChangeArrowheads="1"/>
          </p:cNvSpPr>
          <p:nvPr/>
        </p:nvSpPr>
        <p:spPr bwMode="auto">
          <a:xfrm>
            <a:off x="3707830" y="3933007"/>
            <a:ext cx="684803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 b="1" i="1">
                <a:solidFill>
                  <a:srgbClr val="6600CC"/>
                </a:solidFill>
              </a:rPr>
              <a:t>Sand</a:t>
            </a:r>
          </a:p>
        </p:txBody>
      </p:sp>
      <p:sp>
        <p:nvSpPr>
          <p:cNvPr id="94228" name="AutoShape 20"/>
          <p:cNvSpPr>
            <a:spLocks noChangeArrowheads="1"/>
          </p:cNvSpPr>
          <p:nvPr/>
        </p:nvSpPr>
        <p:spPr bwMode="auto">
          <a:xfrm>
            <a:off x="1763688" y="4293096"/>
            <a:ext cx="1511300" cy="288925"/>
          </a:xfrm>
          <a:prstGeom prst="rightArrow">
            <a:avLst>
              <a:gd name="adj1" fmla="val 50000"/>
              <a:gd name="adj2" fmla="val 130769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4229" name="Text Box 21"/>
          <p:cNvSpPr txBox="1">
            <a:spLocks noChangeArrowheads="1"/>
          </p:cNvSpPr>
          <p:nvPr/>
        </p:nvSpPr>
        <p:spPr bwMode="auto">
          <a:xfrm>
            <a:off x="3707830" y="4580707"/>
            <a:ext cx="1130438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 b="1" i="1">
                <a:solidFill>
                  <a:srgbClr val="6600CC"/>
                </a:solidFill>
              </a:rPr>
              <a:t>Crocodile</a:t>
            </a:r>
          </a:p>
        </p:txBody>
      </p:sp>
      <p:sp>
        <p:nvSpPr>
          <p:cNvPr id="94230" name="AutoShape 22" descr="5%"/>
          <p:cNvSpPr>
            <a:spLocks noChangeArrowheads="1"/>
          </p:cNvSpPr>
          <p:nvPr/>
        </p:nvSpPr>
        <p:spPr bwMode="auto">
          <a:xfrm>
            <a:off x="1763688" y="3429000"/>
            <a:ext cx="1511300" cy="288925"/>
          </a:xfrm>
          <a:prstGeom prst="rightArrow">
            <a:avLst>
              <a:gd name="adj1" fmla="val 50000"/>
              <a:gd name="adj2" fmla="val 130769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" name="AutoShape 17"/>
          <p:cNvSpPr>
            <a:spLocks noChangeArrowheads="1"/>
          </p:cNvSpPr>
          <p:nvPr/>
        </p:nvSpPr>
        <p:spPr bwMode="auto">
          <a:xfrm>
            <a:off x="1835696" y="5373216"/>
            <a:ext cx="1511300" cy="288925"/>
          </a:xfrm>
          <a:prstGeom prst="rightArrow">
            <a:avLst>
              <a:gd name="adj1" fmla="val 50000"/>
              <a:gd name="adj2" fmla="val 130769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33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pSp>
        <p:nvGrpSpPr>
          <p:cNvPr id="227329" name="Group 1"/>
          <p:cNvGrpSpPr>
            <a:grpSpLocks noChangeAspect="1"/>
          </p:cNvGrpSpPr>
          <p:nvPr/>
        </p:nvGrpSpPr>
        <p:grpSpPr bwMode="auto">
          <a:xfrm>
            <a:off x="395536" y="1052736"/>
            <a:ext cx="6670956" cy="4896544"/>
            <a:chOff x="0" y="-135"/>
            <a:chExt cx="6411" cy="4705"/>
          </a:xfrm>
        </p:grpSpPr>
        <p:sp>
          <p:nvSpPr>
            <p:cNvPr id="227333" name="AutoShape 5"/>
            <p:cNvSpPr>
              <a:spLocks noChangeAspect="1" noChangeArrowheads="1" noTextEdit="1"/>
            </p:cNvSpPr>
            <p:nvPr/>
          </p:nvSpPr>
          <p:spPr bwMode="auto">
            <a:xfrm>
              <a:off x="0" y="-135"/>
              <a:ext cx="6411" cy="4705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pic>
          <p:nvPicPr>
            <p:cNvPr id="227332" name="Picture 4"/>
            <p:cNvPicPr>
              <a:picLocks noChangeAspect="1" noChangeArrowheads="1"/>
            </p:cNvPicPr>
            <p:nvPr/>
          </p:nvPicPr>
          <p:blipFill>
            <a:blip r:embed="rId2" cstate="print"/>
            <a:srcRect r="26353"/>
            <a:stretch>
              <a:fillRect/>
            </a:stretch>
          </p:blipFill>
          <p:spPr bwMode="auto">
            <a:xfrm>
              <a:off x="12" y="12"/>
              <a:ext cx="6299" cy="4558"/>
            </a:xfrm>
            <a:prstGeom prst="rect">
              <a:avLst/>
            </a:prstGeom>
            <a:noFill/>
          </p:spPr>
        </p:pic>
        <p:pic>
          <p:nvPicPr>
            <p:cNvPr id="227331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 r="26353"/>
            <a:stretch>
              <a:fillRect/>
            </a:stretch>
          </p:blipFill>
          <p:spPr bwMode="auto">
            <a:xfrm>
              <a:off x="12" y="12"/>
              <a:ext cx="6299" cy="4558"/>
            </a:xfrm>
            <a:prstGeom prst="rect">
              <a:avLst/>
            </a:prstGeom>
            <a:noFill/>
          </p:spPr>
        </p:pic>
      </p:grpSp>
      <p:sp>
        <p:nvSpPr>
          <p:cNvPr id="227335" name="AutoShape 7"/>
          <p:cNvSpPr>
            <a:spLocks noChangeArrowheads="1"/>
          </p:cNvSpPr>
          <p:nvPr/>
        </p:nvSpPr>
        <p:spPr bwMode="auto">
          <a:xfrm>
            <a:off x="7164288" y="3429000"/>
            <a:ext cx="484188" cy="358775"/>
          </a:xfrm>
          <a:prstGeom prst="rightArrow">
            <a:avLst>
              <a:gd name="adj1" fmla="val 50000"/>
              <a:gd name="adj2" fmla="val 33739"/>
            </a:avLst>
          </a:prstGeom>
          <a:solidFill>
            <a:srgbClr val="1F497D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7336" name="Text Box 8"/>
          <p:cNvSpPr txBox="1">
            <a:spLocks noChangeArrowheads="1"/>
          </p:cNvSpPr>
          <p:nvPr/>
        </p:nvSpPr>
        <p:spPr bwMode="auto">
          <a:xfrm>
            <a:off x="7668344" y="3140968"/>
            <a:ext cx="1296144" cy="100811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GB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Sustainable configurations for water management </a:t>
            </a: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8596" name="Object 4"/>
          <p:cNvGraphicFramePr>
            <a:graphicFrameLocks noChangeAspect="1"/>
          </p:cNvGraphicFramePr>
          <p:nvPr/>
        </p:nvGraphicFramePr>
        <p:xfrm>
          <a:off x="685800" y="385763"/>
          <a:ext cx="8458200" cy="6257925"/>
        </p:xfrm>
        <a:graphic>
          <a:graphicData uri="http://schemas.openxmlformats.org/presentationml/2006/ole">
            <p:oleObj spid="_x0000_s238596" name="Document" r:id="rId3" imgW="5868400" imgH="4351003" progId="Word.Document.12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600" y="620688"/>
            <a:ext cx="6696744" cy="4680520"/>
          </a:xfrm>
          <a:solidFill>
            <a:srgbClr val="FFC000"/>
          </a:solidFill>
        </p:spPr>
        <p:txBody>
          <a:bodyPr/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Need to address:</a:t>
            </a:r>
            <a:br>
              <a:rPr lang="en-US" dirty="0" smtClean="0"/>
            </a:br>
            <a:r>
              <a:rPr lang="en-US" dirty="0" smtClean="0"/>
              <a:t>S</a:t>
            </a:r>
            <a:r>
              <a:rPr lang="en-US" dirty="0" smtClean="0"/>
              <a:t>tandards</a:t>
            </a:r>
            <a:br>
              <a:rPr lang="en-US" dirty="0" smtClean="0"/>
            </a:br>
            <a:r>
              <a:rPr lang="en-US" dirty="0" smtClean="0"/>
              <a:t>Outcomes</a:t>
            </a:r>
            <a:br>
              <a:rPr lang="en-US" dirty="0" smtClean="0"/>
            </a:br>
            <a:r>
              <a:rPr lang="en-US" dirty="0" smtClean="0"/>
              <a:t>Rights</a:t>
            </a:r>
            <a:br>
              <a:rPr lang="en-US" dirty="0" smtClean="0"/>
            </a:br>
            <a:r>
              <a:rPr lang="en-US" dirty="0" smtClean="0"/>
              <a:t>Obligations</a:t>
            </a:r>
            <a:br>
              <a:rPr lang="en-US" dirty="0" smtClean="0"/>
            </a:br>
            <a:r>
              <a:rPr lang="en-US" dirty="0" smtClean="0"/>
              <a:t>Liabilities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sz="2400" dirty="0" smtClean="0"/>
              <a:t>(Douglas Fisher)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1447800" y="990600"/>
            <a:ext cx="6400800" cy="5715000"/>
            <a:chOff x="816" y="624"/>
            <a:chExt cx="4032" cy="3600"/>
          </a:xfrm>
        </p:grpSpPr>
        <p:sp>
          <p:nvSpPr>
            <p:cNvPr id="12300" name="Rectangle 4"/>
            <p:cNvSpPr>
              <a:spLocks noChangeArrowheads="1"/>
            </p:cNvSpPr>
            <p:nvPr/>
          </p:nvSpPr>
          <p:spPr bwMode="auto">
            <a:xfrm>
              <a:off x="1440" y="624"/>
              <a:ext cx="2784" cy="1008"/>
            </a:xfrm>
            <a:prstGeom prst="rect">
              <a:avLst/>
            </a:prstGeom>
            <a:solidFill>
              <a:srgbClr val="FFFF00"/>
            </a:solidFill>
            <a:ln w="76200">
              <a:solidFill>
                <a:srgbClr val="FFCC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301" name="Text Box 5"/>
            <p:cNvSpPr txBox="1">
              <a:spLocks noChangeArrowheads="1"/>
            </p:cNvSpPr>
            <p:nvPr/>
          </p:nvSpPr>
          <p:spPr bwMode="auto">
            <a:xfrm>
              <a:off x="1488" y="627"/>
              <a:ext cx="2700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ZA" b="1">
                  <a:ea typeface="ＭＳ Ｐゴシック" pitchFamily="34" charset="-128"/>
                </a:rPr>
                <a:t>Foundational Information for the CMS</a:t>
              </a:r>
              <a:endParaRPr lang="en-US" b="1">
                <a:ea typeface="ＭＳ Ｐゴシック" pitchFamily="34" charset="-128"/>
              </a:endParaRPr>
            </a:p>
          </p:txBody>
        </p:sp>
        <p:sp>
          <p:nvSpPr>
            <p:cNvPr id="12302" name="Text Box 6"/>
            <p:cNvSpPr txBox="1">
              <a:spLocks noChangeArrowheads="1"/>
            </p:cNvSpPr>
            <p:nvPr/>
          </p:nvSpPr>
          <p:spPr bwMode="auto">
            <a:xfrm>
              <a:off x="1527" y="838"/>
              <a:ext cx="2611" cy="21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en-ZA" sz="1600">
                  <a:ea typeface="ＭＳ Ｐゴシック" pitchFamily="34" charset="-128"/>
                </a:rPr>
                <a:t>6.1 Catchment description</a:t>
              </a:r>
              <a:endParaRPr lang="en-US" sz="1600">
                <a:ea typeface="ＭＳ Ｐゴシック" pitchFamily="34" charset="-128"/>
              </a:endParaRPr>
            </a:p>
          </p:txBody>
        </p:sp>
        <p:sp>
          <p:nvSpPr>
            <p:cNvPr id="12303" name="Text Box 7"/>
            <p:cNvSpPr txBox="1">
              <a:spLocks noChangeArrowheads="1"/>
            </p:cNvSpPr>
            <p:nvPr/>
          </p:nvSpPr>
          <p:spPr bwMode="auto">
            <a:xfrm>
              <a:off x="1527" y="1104"/>
              <a:ext cx="2611" cy="21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en-ZA" sz="1600" dirty="0">
                  <a:ea typeface="ＭＳ Ｐゴシック" pitchFamily="34" charset="-128"/>
                </a:rPr>
                <a:t>6.2 Situation Assessment</a:t>
              </a:r>
              <a:endParaRPr lang="en-US" sz="1600" dirty="0">
                <a:ea typeface="ＭＳ Ｐゴシック" pitchFamily="34" charset="-128"/>
              </a:endParaRPr>
            </a:p>
          </p:txBody>
        </p:sp>
        <p:sp>
          <p:nvSpPr>
            <p:cNvPr id="12304" name="Text Box 8"/>
            <p:cNvSpPr txBox="1">
              <a:spLocks noChangeArrowheads="1"/>
            </p:cNvSpPr>
            <p:nvPr/>
          </p:nvSpPr>
          <p:spPr bwMode="auto">
            <a:xfrm>
              <a:off x="1527" y="1366"/>
              <a:ext cx="2611" cy="21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en-ZA" sz="1600">
                  <a:ea typeface="ＭＳ Ｐゴシック" pitchFamily="34" charset="-128"/>
                </a:rPr>
                <a:t>6.3 Reconciliation</a:t>
              </a:r>
              <a:endParaRPr lang="en-US" sz="1600">
                <a:ea typeface="ＭＳ Ｐゴシック" pitchFamily="34" charset="-128"/>
              </a:endParaRPr>
            </a:p>
          </p:txBody>
        </p:sp>
        <p:sp>
          <p:nvSpPr>
            <p:cNvPr id="12305" name="Oval 9"/>
            <p:cNvSpPr>
              <a:spLocks noChangeArrowheads="1"/>
            </p:cNvSpPr>
            <p:nvPr/>
          </p:nvSpPr>
          <p:spPr bwMode="auto">
            <a:xfrm>
              <a:off x="864" y="1776"/>
              <a:ext cx="3984" cy="1968"/>
            </a:xfrm>
            <a:prstGeom prst="ellipse">
              <a:avLst/>
            </a:prstGeom>
            <a:gradFill rotWithShape="1">
              <a:gsLst>
                <a:gs pos="0">
                  <a:srgbClr val="009900"/>
                </a:gs>
                <a:gs pos="100000">
                  <a:srgbClr val="004700"/>
                </a:gs>
              </a:gsLst>
              <a:lin ang="5400000" scaled="1"/>
            </a:gra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" name="Oval 10"/>
            <p:cNvSpPr>
              <a:spLocks noChangeArrowheads="1"/>
            </p:cNvSpPr>
            <p:nvPr/>
          </p:nvSpPr>
          <p:spPr bwMode="auto">
            <a:xfrm>
              <a:off x="1680" y="1824"/>
              <a:ext cx="2352" cy="1104"/>
            </a:xfrm>
            <a:prstGeom prst="ellipse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91373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0" hangingPunct="0">
                <a:defRPr/>
              </a:pPr>
              <a:endParaRPr lang="en-GB" sz="2400">
                <a:latin typeface="Arial" pitchFamily="34" charset="0"/>
                <a:ea typeface="ＭＳ Ｐゴシック" pitchFamily="34" charset="-128"/>
                <a:cs typeface="Arial" pitchFamily="34" charset="0"/>
              </a:endParaRPr>
            </a:p>
          </p:txBody>
        </p:sp>
        <p:sp>
          <p:nvSpPr>
            <p:cNvPr id="12307" name="Rectangle 11"/>
            <p:cNvSpPr>
              <a:spLocks noChangeArrowheads="1"/>
            </p:cNvSpPr>
            <p:nvPr/>
          </p:nvSpPr>
          <p:spPr bwMode="auto">
            <a:xfrm>
              <a:off x="816" y="3744"/>
              <a:ext cx="4032" cy="480"/>
            </a:xfrm>
            <a:prstGeom prst="rect">
              <a:avLst/>
            </a:prstGeom>
            <a:gradFill rotWithShape="1">
              <a:gsLst>
                <a:gs pos="0">
                  <a:srgbClr val="008080"/>
                </a:gs>
                <a:gs pos="100000">
                  <a:srgbClr val="003B3B"/>
                </a:gs>
              </a:gsLst>
              <a:lin ang="5400000" scaled="1"/>
            </a:gra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308" name="Text Box 12"/>
            <p:cNvSpPr txBox="1">
              <a:spLocks noChangeArrowheads="1"/>
            </p:cNvSpPr>
            <p:nvPr/>
          </p:nvSpPr>
          <p:spPr bwMode="auto">
            <a:xfrm>
              <a:off x="2112" y="1632"/>
              <a:ext cx="1440" cy="220"/>
            </a:xfrm>
            <a:prstGeom prst="rect">
              <a:avLst/>
            </a:prstGeom>
            <a:solidFill>
              <a:srgbClr val="FFCC00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ZA" sz="1600" b="1">
                  <a:ea typeface="ＭＳ Ｐゴシック" pitchFamily="34" charset="-128"/>
                </a:rPr>
                <a:t>Developing a Vision</a:t>
              </a:r>
              <a:endParaRPr lang="en-US" sz="1600" b="1">
                <a:ea typeface="ＭＳ Ｐゴシック" pitchFamily="34" charset="-128"/>
              </a:endParaRPr>
            </a:p>
          </p:txBody>
        </p:sp>
        <p:sp>
          <p:nvSpPr>
            <p:cNvPr id="12309" name="Text Box 13"/>
            <p:cNvSpPr txBox="1">
              <a:spLocks noChangeArrowheads="1"/>
            </p:cNvSpPr>
            <p:nvPr/>
          </p:nvSpPr>
          <p:spPr bwMode="auto">
            <a:xfrm>
              <a:off x="1152" y="2448"/>
              <a:ext cx="1488" cy="372"/>
            </a:xfrm>
            <a:prstGeom prst="rect">
              <a:avLst/>
            </a:prstGeom>
            <a:solidFill>
              <a:srgbClr val="66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en-ZA" sz="1600" b="1">
                  <a:ea typeface="ＭＳ Ｐゴシック" pitchFamily="34" charset="-128"/>
                </a:rPr>
                <a:t>6.5 Water Resource Protection</a:t>
              </a:r>
              <a:endParaRPr lang="en-US" sz="1600" b="1">
                <a:ea typeface="ＭＳ Ｐゴシック" pitchFamily="34" charset="-128"/>
              </a:endParaRPr>
            </a:p>
          </p:txBody>
        </p:sp>
        <p:sp>
          <p:nvSpPr>
            <p:cNvPr id="12310" name="Text Box 14"/>
            <p:cNvSpPr txBox="1">
              <a:spLocks noChangeArrowheads="1"/>
            </p:cNvSpPr>
            <p:nvPr/>
          </p:nvSpPr>
          <p:spPr bwMode="auto">
            <a:xfrm>
              <a:off x="3264" y="2448"/>
              <a:ext cx="1488" cy="374"/>
            </a:xfrm>
            <a:prstGeom prst="rect">
              <a:avLst/>
            </a:prstGeom>
            <a:solidFill>
              <a:srgbClr val="6666FF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en-ZA" sz="1600" b="1">
                  <a:ea typeface="ＭＳ Ｐゴシック" pitchFamily="34" charset="-128"/>
                </a:rPr>
                <a:t>6.6 Regulating Water Use</a:t>
              </a:r>
              <a:endParaRPr lang="en-US" sz="1600" b="1">
                <a:ea typeface="ＭＳ Ｐゴシック" pitchFamily="34" charset="-128"/>
              </a:endParaRPr>
            </a:p>
          </p:txBody>
        </p:sp>
        <p:sp>
          <p:nvSpPr>
            <p:cNvPr id="12311" name="AutoShape 15"/>
            <p:cNvSpPr>
              <a:spLocks noChangeArrowheads="1"/>
            </p:cNvSpPr>
            <p:nvPr/>
          </p:nvSpPr>
          <p:spPr bwMode="auto">
            <a:xfrm>
              <a:off x="2736" y="2544"/>
              <a:ext cx="480" cy="144"/>
            </a:xfrm>
            <a:prstGeom prst="leftRightArrow">
              <a:avLst>
                <a:gd name="adj1" fmla="val 50000"/>
                <a:gd name="adj2" fmla="val 66667"/>
              </a:avLst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endParaRPr lang="en-GB" sz="2400">
                <a:ea typeface="ＭＳ Ｐゴシック" pitchFamily="34" charset="-128"/>
              </a:endParaRPr>
            </a:p>
          </p:txBody>
        </p:sp>
        <p:sp>
          <p:nvSpPr>
            <p:cNvPr id="12312" name="AutoShape 16"/>
            <p:cNvSpPr>
              <a:spLocks noChangeArrowheads="1"/>
            </p:cNvSpPr>
            <p:nvPr/>
          </p:nvSpPr>
          <p:spPr bwMode="auto">
            <a:xfrm rot="-2969076">
              <a:off x="1992" y="2088"/>
              <a:ext cx="480" cy="144"/>
            </a:xfrm>
            <a:prstGeom prst="leftRightArrow">
              <a:avLst>
                <a:gd name="adj1" fmla="val 50000"/>
                <a:gd name="adj2" fmla="val 66667"/>
              </a:avLst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313" name="AutoShape 17"/>
            <p:cNvSpPr>
              <a:spLocks noChangeArrowheads="1"/>
            </p:cNvSpPr>
            <p:nvPr/>
          </p:nvSpPr>
          <p:spPr bwMode="auto">
            <a:xfrm rot="2969076">
              <a:off x="3288" y="2088"/>
              <a:ext cx="480" cy="144"/>
            </a:xfrm>
            <a:prstGeom prst="leftRightArrow">
              <a:avLst>
                <a:gd name="adj1" fmla="val 50000"/>
                <a:gd name="adj2" fmla="val 66667"/>
              </a:avLst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314" name="Text Box 18"/>
            <p:cNvSpPr txBox="1">
              <a:spLocks noChangeArrowheads="1"/>
            </p:cNvSpPr>
            <p:nvPr/>
          </p:nvSpPr>
          <p:spPr bwMode="auto">
            <a:xfrm>
              <a:off x="2244" y="2169"/>
              <a:ext cx="1212" cy="231"/>
            </a:xfrm>
            <a:prstGeom prst="rect">
              <a:avLst/>
            </a:prstGeom>
            <a:noFill/>
            <a:ln w="762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ZA" b="1" dirty="0" err="1">
                  <a:solidFill>
                    <a:schemeClr val="bg1"/>
                  </a:solidFill>
                  <a:ea typeface="ＭＳ Ｐゴシック" pitchFamily="34" charset="-128"/>
                </a:rPr>
                <a:t>WRM</a:t>
              </a:r>
              <a:r>
                <a:rPr lang="en-ZA" b="1" dirty="0">
                  <a:solidFill>
                    <a:schemeClr val="bg1"/>
                  </a:solidFill>
                  <a:ea typeface="ＭＳ Ｐゴシック" pitchFamily="34" charset="-128"/>
                </a:rPr>
                <a:t> Strategies</a:t>
              </a:r>
              <a:endParaRPr lang="en-US" b="1" dirty="0">
                <a:solidFill>
                  <a:schemeClr val="bg1"/>
                </a:solidFill>
                <a:ea typeface="ＭＳ Ｐゴシック" pitchFamily="34" charset="-128"/>
              </a:endParaRPr>
            </a:p>
          </p:txBody>
        </p:sp>
        <p:sp>
          <p:nvSpPr>
            <p:cNvPr id="12315" name="Text Box 19"/>
            <p:cNvSpPr txBox="1">
              <a:spLocks noChangeArrowheads="1"/>
            </p:cNvSpPr>
            <p:nvPr/>
          </p:nvSpPr>
          <p:spPr bwMode="auto">
            <a:xfrm>
              <a:off x="1104" y="2976"/>
              <a:ext cx="1488" cy="218"/>
            </a:xfrm>
            <a:prstGeom prst="rect">
              <a:avLst/>
            </a:prstGeom>
            <a:solidFill>
              <a:srgbClr val="99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en-ZA" sz="1600">
                  <a:ea typeface="ＭＳ Ｐゴシック" pitchFamily="34" charset="-128"/>
                </a:rPr>
                <a:t>6.7 Public Engagement</a:t>
              </a:r>
              <a:endParaRPr lang="en-US" sz="1600">
                <a:ea typeface="ＭＳ Ｐゴシック" pitchFamily="34" charset="-128"/>
              </a:endParaRPr>
            </a:p>
          </p:txBody>
        </p:sp>
        <p:sp>
          <p:nvSpPr>
            <p:cNvPr id="12316" name="Text Box 20"/>
            <p:cNvSpPr txBox="1">
              <a:spLocks noChangeArrowheads="1"/>
            </p:cNvSpPr>
            <p:nvPr/>
          </p:nvSpPr>
          <p:spPr bwMode="auto">
            <a:xfrm>
              <a:off x="2160" y="3264"/>
              <a:ext cx="1488" cy="218"/>
            </a:xfrm>
            <a:prstGeom prst="rect">
              <a:avLst/>
            </a:prstGeom>
            <a:solidFill>
              <a:srgbClr val="99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en-ZA" sz="1600">
                  <a:ea typeface="ＭＳ Ｐゴシック" pitchFamily="34" charset="-128"/>
                </a:rPr>
                <a:t>6.9 Funding IWRM</a:t>
              </a:r>
              <a:endParaRPr lang="en-US" sz="1600">
                <a:ea typeface="ＭＳ Ｐゴシック" pitchFamily="34" charset="-128"/>
              </a:endParaRPr>
            </a:p>
          </p:txBody>
        </p:sp>
        <p:sp>
          <p:nvSpPr>
            <p:cNvPr id="12317" name="Text Box 21"/>
            <p:cNvSpPr txBox="1">
              <a:spLocks noChangeArrowheads="1"/>
            </p:cNvSpPr>
            <p:nvPr/>
          </p:nvSpPr>
          <p:spPr bwMode="auto">
            <a:xfrm>
              <a:off x="3120" y="2976"/>
              <a:ext cx="1488" cy="218"/>
            </a:xfrm>
            <a:prstGeom prst="rect">
              <a:avLst/>
            </a:prstGeom>
            <a:solidFill>
              <a:srgbClr val="99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en-ZA" sz="1600">
                  <a:ea typeface="ＭＳ Ｐゴシック" pitchFamily="34" charset="-128"/>
                </a:rPr>
                <a:t>6.8 Monitoring &amp; Info</a:t>
              </a:r>
              <a:endParaRPr lang="en-US" sz="1600">
                <a:ea typeface="ＭＳ Ｐゴシック" pitchFamily="34" charset="-128"/>
              </a:endParaRPr>
            </a:p>
          </p:txBody>
        </p:sp>
        <p:sp>
          <p:nvSpPr>
            <p:cNvPr id="12318" name="Text Box 22"/>
            <p:cNvSpPr txBox="1">
              <a:spLocks noChangeArrowheads="1"/>
            </p:cNvSpPr>
            <p:nvPr/>
          </p:nvSpPr>
          <p:spPr bwMode="auto">
            <a:xfrm>
              <a:off x="2112" y="3456"/>
              <a:ext cx="1612" cy="231"/>
            </a:xfrm>
            <a:prstGeom prst="rect">
              <a:avLst/>
            </a:prstGeom>
            <a:noFill/>
            <a:ln w="762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ZA" b="1">
                  <a:solidFill>
                    <a:schemeClr val="bg1"/>
                  </a:solidFill>
                  <a:ea typeface="ＭＳ Ｐゴシック" pitchFamily="34" charset="-128"/>
                </a:rPr>
                <a:t>Facilitating Strategies</a:t>
              </a:r>
              <a:endParaRPr lang="en-US" b="1">
                <a:solidFill>
                  <a:schemeClr val="bg1"/>
                </a:solidFill>
                <a:ea typeface="ＭＳ Ｐゴシック" pitchFamily="34" charset="-128"/>
              </a:endParaRPr>
            </a:p>
          </p:txBody>
        </p:sp>
        <p:sp>
          <p:nvSpPr>
            <p:cNvPr id="12319" name="Text Box 23"/>
            <p:cNvSpPr txBox="1">
              <a:spLocks noChangeArrowheads="1"/>
            </p:cNvSpPr>
            <p:nvPr/>
          </p:nvSpPr>
          <p:spPr bwMode="auto">
            <a:xfrm>
              <a:off x="1946" y="3792"/>
              <a:ext cx="1894" cy="220"/>
            </a:xfrm>
            <a:prstGeom prst="rect">
              <a:avLst/>
            </a:prstGeom>
            <a:solidFill>
              <a:srgbClr val="00FFCC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ZA" sz="1600">
                  <a:ea typeface="ＭＳ Ｐゴシック" pitchFamily="34" charset="-128"/>
                </a:rPr>
                <a:t>6.10 Co-operative relationships</a:t>
              </a:r>
              <a:endParaRPr lang="en-US" sz="1600">
                <a:ea typeface="ＭＳ Ｐゴシック" pitchFamily="34" charset="-128"/>
              </a:endParaRPr>
            </a:p>
          </p:txBody>
        </p:sp>
        <p:sp>
          <p:nvSpPr>
            <p:cNvPr id="12320" name="Text Box 24"/>
            <p:cNvSpPr txBox="1">
              <a:spLocks noChangeArrowheads="1"/>
            </p:cNvSpPr>
            <p:nvPr/>
          </p:nvSpPr>
          <p:spPr bwMode="auto">
            <a:xfrm>
              <a:off x="2124" y="3993"/>
              <a:ext cx="1476" cy="231"/>
            </a:xfrm>
            <a:prstGeom prst="rect">
              <a:avLst/>
            </a:prstGeom>
            <a:noFill/>
            <a:ln w="762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ZA" b="1">
                  <a:solidFill>
                    <a:schemeClr val="bg1"/>
                  </a:solidFill>
                  <a:ea typeface="ＭＳ Ｐゴシック" pitchFamily="34" charset="-128"/>
                </a:rPr>
                <a:t>Integration Strategy</a:t>
              </a:r>
              <a:endParaRPr lang="en-US" b="1">
                <a:solidFill>
                  <a:schemeClr val="bg1"/>
                </a:solidFill>
                <a:ea typeface="ＭＳ Ｐゴシック" pitchFamily="34" charset="-128"/>
              </a:endParaRPr>
            </a:p>
          </p:txBody>
        </p:sp>
      </p:grpSp>
      <p:sp>
        <p:nvSpPr>
          <p:cNvPr id="27" name="Rectangular Callout 26"/>
          <p:cNvSpPr/>
          <p:nvPr/>
        </p:nvSpPr>
        <p:spPr>
          <a:xfrm>
            <a:off x="1187624" y="260648"/>
            <a:ext cx="2286000" cy="928687"/>
          </a:xfrm>
          <a:prstGeom prst="wedgeRectCallout">
            <a:avLst>
              <a:gd name="adj1" fmla="val 65134"/>
              <a:gd name="adj2" fmla="val 207999"/>
            </a:avLst>
          </a:prstGeom>
          <a:solidFill>
            <a:srgbClr val="993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dirty="0" smtClean="0"/>
              <a:t>Intergenerational rights</a:t>
            </a:r>
            <a:endParaRPr lang="en-US" dirty="0"/>
          </a:p>
        </p:txBody>
      </p:sp>
      <p:sp>
        <p:nvSpPr>
          <p:cNvPr id="28" name="Rectangular Callout 27"/>
          <p:cNvSpPr/>
          <p:nvPr/>
        </p:nvSpPr>
        <p:spPr>
          <a:xfrm>
            <a:off x="395537" y="2714625"/>
            <a:ext cx="1961902" cy="1571625"/>
          </a:xfrm>
          <a:prstGeom prst="wedgeRectCallout">
            <a:avLst>
              <a:gd name="adj1" fmla="val 110034"/>
              <a:gd name="adj2" fmla="val 30541"/>
            </a:avLst>
          </a:prstGeom>
          <a:solidFill>
            <a:srgbClr val="993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dirty="0" smtClean="0"/>
              <a:t>Sustainability, Intergenerational equity, Precautionary P, Human Rights, Participation</a:t>
            </a:r>
            <a:endParaRPr lang="en-US" dirty="0"/>
          </a:p>
        </p:txBody>
      </p:sp>
      <p:sp>
        <p:nvSpPr>
          <p:cNvPr id="29" name="Rectangular Callout 28"/>
          <p:cNvSpPr/>
          <p:nvPr/>
        </p:nvSpPr>
        <p:spPr>
          <a:xfrm>
            <a:off x="6643688" y="714375"/>
            <a:ext cx="2214562" cy="2282577"/>
          </a:xfrm>
          <a:prstGeom prst="wedgeRectCallout">
            <a:avLst>
              <a:gd name="adj1" fmla="val -78378"/>
              <a:gd name="adj2" fmla="val 97965"/>
            </a:avLst>
          </a:prstGeom>
          <a:solidFill>
            <a:srgbClr val="993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dirty="0" smtClean="0"/>
              <a:t>Sustainability, </a:t>
            </a:r>
          </a:p>
          <a:p>
            <a:pPr>
              <a:defRPr/>
            </a:pPr>
            <a:r>
              <a:rPr lang="en-US" dirty="0" smtClean="0"/>
              <a:t>Intergenerational equity</a:t>
            </a:r>
          </a:p>
          <a:p>
            <a:pPr>
              <a:defRPr/>
            </a:pPr>
            <a:r>
              <a:rPr lang="en-US" dirty="0" smtClean="0"/>
              <a:t>Precautionary P, PPP,</a:t>
            </a:r>
          </a:p>
          <a:p>
            <a:pPr>
              <a:defRPr/>
            </a:pPr>
            <a:r>
              <a:rPr lang="en-US" dirty="0" smtClean="0"/>
              <a:t>Participation,</a:t>
            </a:r>
          </a:p>
          <a:p>
            <a:pPr>
              <a:defRPr/>
            </a:pPr>
            <a:r>
              <a:rPr lang="en-US" dirty="0" smtClean="0"/>
              <a:t>Economic</a:t>
            </a:r>
            <a:endParaRPr lang="en-US" dirty="0"/>
          </a:p>
        </p:txBody>
      </p:sp>
      <p:sp>
        <p:nvSpPr>
          <p:cNvPr id="30" name="Rectangular Callout 29"/>
          <p:cNvSpPr/>
          <p:nvPr/>
        </p:nvSpPr>
        <p:spPr>
          <a:xfrm>
            <a:off x="214313" y="5157192"/>
            <a:ext cx="1643062" cy="1129308"/>
          </a:xfrm>
          <a:prstGeom prst="wedgeRectCallout">
            <a:avLst>
              <a:gd name="adj1" fmla="val 113356"/>
              <a:gd name="adj2" fmla="val -71019"/>
            </a:avLst>
          </a:prstGeom>
          <a:solidFill>
            <a:srgbClr val="993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dirty="0" smtClean="0"/>
              <a:t>Human rights</a:t>
            </a:r>
          </a:p>
          <a:p>
            <a:pPr>
              <a:defRPr/>
            </a:pPr>
            <a:r>
              <a:rPr lang="en-US" dirty="0" smtClean="0"/>
              <a:t>Participation</a:t>
            </a:r>
            <a:endParaRPr lang="en-US" dirty="0"/>
          </a:p>
        </p:txBody>
      </p:sp>
      <p:sp>
        <p:nvSpPr>
          <p:cNvPr id="31" name="Rectangular Callout 30"/>
          <p:cNvSpPr/>
          <p:nvPr/>
        </p:nvSpPr>
        <p:spPr>
          <a:xfrm>
            <a:off x="7286625" y="4437111"/>
            <a:ext cx="1857375" cy="1080121"/>
          </a:xfrm>
          <a:prstGeom prst="wedgeRectCallout">
            <a:avLst>
              <a:gd name="adj1" fmla="val -123547"/>
              <a:gd name="adj2" fmla="val -6335"/>
            </a:avLst>
          </a:prstGeom>
          <a:solidFill>
            <a:srgbClr val="993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dirty="0" smtClean="0"/>
              <a:t>Sustainability,</a:t>
            </a:r>
          </a:p>
          <a:p>
            <a:pPr>
              <a:defRPr/>
            </a:pPr>
            <a:r>
              <a:rPr lang="en-US" dirty="0" err="1" smtClean="0"/>
              <a:t>PrecautionaryP</a:t>
            </a:r>
            <a:r>
              <a:rPr lang="en-US" dirty="0" smtClean="0"/>
              <a:t>, </a:t>
            </a:r>
            <a:endParaRPr lang="en-US" dirty="0"/>
          </a:p>
        </p:txBody>
      </p:sp>
      <p:sp>
        <p:nvSpPr>
          <p:cNvPr id="32" name="Rectangular Callout 31"/>
          <p:cNvSpPr/>
          <p:nvPr/>
        </p:nvSpPr>
        <p:spPr>
          <a:xfrm>
            <a:off x="3491880" y="3284984"/>
            <a:ext cx="1857375" cy="864096"/>
          </a:xfrm>
          <a:prstGeom prst="wedgeRectCallout">
            <a:avLst>
              <a:gd name="adj1" fmla="val -21646"/>
              <a:gd name="adj2" fmla="val 169801"/>
            </a:avLst>
          </a:prstGeom>
          <a:solidFill>
            <a:srgbClr val="993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dirty="0" smtClean="0"/>
              <a:t>Economic principles</a:t>
            </a:r>
          </a:p>
          <a:p>
            <a:pPr>
              <a:defRPr/>
            </a:pPr>
            <a:endParaRPr lang="en-US" dirty="0"/>
          </a:p>
        </p:txBody>
      </p:sp>
      <p:sp>
        <p:nvSpPr>
          <p:cNvPr id="33" name="Rectangular Callout 32"/>
          <p:cNvSpPr/>
          <p:nvPr/>
        </p:nvSpPr>
        <p:spPr>
          <a:xfrm>
            <a:off x="5000625" y="5157192"/>
            <a:ext cx="1875631" cy="1129308"/>
          </a:xfrm>
          <a:prstGeom prst="wedgeRectCallout">
            <a:avLst>
              <a:gd name="adj1" fmla="val -125115"/>
              <a:gd name="adj2" fmla="val 41194"/>
            </a:avLst>
          </a:prstGeom>
          <a:solidFill>
            <a:srgbClr val="993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dirty="0" smtClean="0"/>
              <a:t>Human rights</a:t>
            </a:r>
          </a:p>
          <a:p>
            <a:pPr>
              <a:defRPr/>
            </a:pPr>
            <a:r>
              <a:rPr lang="en-US" dirty="0" smtClean="0"/>
              <a:t>Participation</a:t>
            </a:r>
          </a:p>
          <a:p>
            <a:pPr>
              <a:defRPr/>
            </a:pPr>
            <a:r>
              <a:rPr lang="en-US" dirty="0" smtClean="0"/>
              <a:t>Precautionary P, </a:t>
            </a:r>
            <a:endParaRPr lang="en-US" dirty="0"/>
          </a:p>
        </p:txBody>
      </p:sp>
      <p:sp>
        <p:nvSpPr>
          <p:cNvPr id="34" name="Rectangular Callout 33"/>
          <p:cNvSpPr/>
          <p:nvPr/>
        </p:nvSpPr>
        <p:spPr>
          <a:xfrm>
            <a:off x="539552" y="1700809"/>
            <a:ext cx="1643063" cy="360040"/>
          </a:xfrm>
          <a:prstGeom prst="wedgeRectCallout">
            <a:avLst>
              <a:gd name="adj1" fmla="val 108046"/>
              <a:gd name="adj2" fmla="val 136363"/>
            </a:avLst>
          </a:prstGeom>
          <a:solidFill>
            <a:srgbClr val="993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dirty="0" smtClean="0"/>
              <a:t>Sustainability,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51520" y="620688"/>
            <a:ext cx="6400800" cy="5715000"/>
            <a:chOff x="816" y="624"/>
            <a:chExt cx="4032" cy="3600"/>
          </a:xfrm>
        </p:grpSpPr>
        <p:sp>
          <p:nvSpPr>
            <p:cNvPr id="12300" name="Rectangle 4"/>
            <p:cNvSpPr>
              <a:spLocks noChangeArrowheads="1"/>
            </p:cNvSpPr>
            <p:nvPr/>
          </p:nvSpPr>
          <p:spPr bwMode="auto">
            <a:xfrm>
              <a:off x="1440" y="624"/>
              <a:ext cx="2784" cy="1008"/>
            </a:xfrm>
            <a:prstGeom prst="rect">
              <a:avLst/>
            </a:prstGeom>
            <a:solidFill>
              <a:srgbClr val="FFFF00"/>
            </a:solidFill>
            <a:ln w="76200">
              <a:solidFill>
                <a:srgbClr val="FFCC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301" name="Text Box 5"/>
            <p:cNvSpPr txBox="1">
              <a:spLocks noChangeArrowheads="1"/>
            </p:cNvSpPr>
            <p:nvPr/>
          </p:nvSpPr>
          <p:spPr bwMode="auto">
            <a:xfrm>
              <a:off x="1488" y="627"/>
              <a:ext cx="2700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ZA" b="1">
                  <a:ea typeface="ＭＳ Ｐゴシック" pitchFamily="34" charset="-128"/>
                </a:rPr>
                <a:t>Foundational Information for the CMS</a:t>
              </a:r>
              <a:endParaRPr lang="en-US" b="1">
                <a:ea typeface="ＭＳ Ｐゴシック" pitchFamily="34" charset="-128"/>
              </a:endParaRPr>
            </a:p>
          </p:txBody>
        </p:sp>
        <p:sp>
          <p:nvSpPr>
            <p:cNvPr id="12302" name="Text Box 6"/>
            <p:cNvSpPr txBox="1">
              <a:spLocks noChangeArrowheads="1"/>
            </p:cNvSpPr>
            <p:nvPr/>
          </p:nvSpPr>
          <p:spPr bwMode="auto">
            <a:xfrm>
              <a:off x="1527" y="838"/>
              <a:ext cx="2611" cy="21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en-ZA" sz="1600">
                  <a:ea typeface="ＭＳ Ｐゴシック" pitchFamily="34" charset="-128"/>
                </a:rPr>
                <a:t>6.1 Catchment description</a:t>
              </a:r>
              <a:endParaRPr lang="en-US" sz="1600">
                <a:ea typeface="ＭＳ Ｐゴシック" pitchFamily="34" charset="-128"/>
              </a:endParaRPr>
            </a:p>
          </p:txBody>
        </p:sp>
        <p:sp>
          <p:nvSpPr>
            <p:cNvPr id="12303" name="Text Box 7"/>
            <p:cNvSpPr txBox="1">
              <a:spLocks noChangeArrowheads="1"/>
            </p:cNvSpPr>
            <p:nvPr/>
          </p:nvSpPr>
          <p:spPr bwMode="auto">
            <a:xfrm>
              <a:off x="1527" y="1104"/>
              <a:ext cx="2611" cy="21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en-ZA" sz="1600" dirty="0">
                  <a:ea typeface="ＭＳ Ｐゴシック" pitchFamily="34" charset="-128"/>
                </a:rPr>
                <a:t>6.2 Situation Assessment</a:t>
              </a:r>
              <a:endParaRPr lang="en-US" sz="1600" dirty="0">
                <a:ea typeface="ＭＳ Ｐゴシック" pitchFamily="34" charset="-128"/>
              </a:endParaRPr>
            </a:p>
          </p:txBody>
        </p:sp>
        <p:sp>
          <p:nvSpPr>
            <p:cNvPr id="12304" name="Text Box 8"/>
            <p:cNvSpPr txBox="1">
              <a:spLocks noChangeArrowheads="1"/>
            </p:cNvSpPr>
            <p:nvPr/>
          </p:nvSpPr>
          <p:spPr bwMode="auto">
            <a:xfrm>
              <a:off x="1527" y="1366"/>
              <a:ext cx="2611" cy="21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en-ZA" sz="1600">
                  <a:ea typeface="ＭＳ Ｐゴシック" pitchFamily="34" charset="-128"/>
                </a:rPr>
                <a:t>6.3 Reconciliation</a:t>
              </a:r>
              <a:endParaRPr lang="en-US" sz="1600">
                <a:ea typeface="ＭＳ Ｐゴシック" pitchFamily="34" charset="-128"/>
              </a:endParaRPr>
            </a:p>
          </p:txBody>
        </p:sp>
        <p:sp>
          <p:nvSpPr>
            <p:cNvPr id="12305" name="Oval 9"/>
            <p:cNvSpPr>
              <a:spLocks noChangeArrowheads="1"/>
            </p:cNvSpPr>
            <p:nvPr/>
          </p:nvSpPr>
          <p:spPr bwMode="auto">
            <a:xfrm>
              <a:off x="864" y="1776"/>
              <a:ext cx="3984" cy="1968"/>
            </a:xfrm>
            <a:prstGeom prst="ellipse">
              <a:avLst/>
            </a:prstGeom>
            <a:gradFill rotWithShape="1">
              <a:gsLst>
                <a:gs pos="0">
                  <a:srgbClr val="009900"/>
                </a:gs>
                <a:gs pos="100000">
                  <a:srgbClr val="004700"/>
                </a:gs>
              </a:gsLst>
              <a:lin ang="5400000" scaled="1"/>
            </a:gra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" name="Oval 10"/>
            <p:cNvSpPr>
              <a:spLocks noChangeArrowheads="1"/>
            </p:cNvSpPr>
            <p:nvPr/>
          </p:nvSpPr>
          <p:spPr bwMode="auto">
            <a:xfrm>
              <a:off x="1680" y="1824"/>
              <a:ext cx="2352" cy="1104"/>
            </a:xfrm>
            <a:prstGeom prst="ellipse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91373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0" hangingPunct="0">
                <a:defRPr/>
              </a:pPr>
              <a:endParaRPr lang="en-GB" sz="2400">
                <a:latin typeface="Arial" pitchFamily="34" charset="0"/>
                <a:ea typeface="ＭＳ Ｐゴシック" pitchFamily="34" charset="-128"/>
                <a:cs typeface="Arial" pitchFamily="34" charset="0"/>
              </a:endParaRPr>
            </a:p>
          </p:txBody>
        </p:sp>
        <p:sp>
          <p:nvSpPr>
            <p:cNvPr id="12307" name="Rectangle 11"/>
            <p:cNvSpPr>
              <a:spLocks noChangeArrowheads="1"/>
            </p:cNvSpPr>
            <p:nvPr/>
          </p:nvSpPr>
          <p:spPr bwMode="auto">
            <a:xfrm>
              <a:off x="816" y="3744"/>
              <a:ext cx="4032" cy="480"/>
            </a:xfrm>
            <a:prstGeom prst="rect">
              <a:avLst/>
            </a:prstGeom>
            <a:gradFill rotWithShape="1">
              <a:gsLst>
                <a:gs pos="0">
                  <a:srgbClr val="008080"/>
                </a:gs>
                <a:gs pos="100000">
                  <a:srgbClr val="003B3B"/>
                </a:gs>
              </a:gsLst>
              <a:lin ang="5400000" scaled="1"/>
            </a:gra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308" name="Text Box 12"/>
            <p:cNvSpPr txBox="1">
              <a:spLocks noChangeArrowheads="1"/>
            </p:cNvSpPr>
            <p:nvPr/>
          </p:nvSpPr>
          <p:spPr bwMode="auto">
            <a:xfrm>
              <a:off x="2112" y="1632"/>
              <a:ext cx="1440" cy="220"/>
            </a:xfrm>
            <a:prstGeom prst="rect">
              <a:avLst/>
            </a:prstGeom>
            <a:solidFill>
              <a:srgbClr val="FFCC00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ZA" sz="1600" b="1">
                  <a:ea typeface="ＭＳ Ｐゴシック" pitchFamily="34" charset="-128"/>
                </a:rPr>
                <a:t>Developing a Vision</a:t>
              </a:r>
              <a:endParaRPr lang="en-US" sz="1600" b="1">
                <a:ea typeface="ＭＳ Ｐゴシック" pitchFamily="34" charset="-128"/>
              </a:endParaRPr>
            </a:p>
          </p:txBody>
        </p:sp>
        <p:sp>
          <p:nvSpPr>
            <p:cNvPr id="12309" name="Text Box 13"/>
            <p:cNvSpPr txBox="1">
              <a:spLocks noChangeArrowheads="1"/>
            </p:cNvSpPr>
            <p:nvPr/>
          </p:nvSpPr>
          <p:spPr bwMode="auto">
            <a:xfrm>
              <a:off x="1152" y="2448"/>
              <a:ext cx="1488" cy="372"/>
            </a:xfrm>
            <a:prstGeom prst="rect">
              <a:avLst/>
            </a:prstGeom>
            <a:solidFill>
              <a:srgbClr val="66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en-ZA" sz="1600" b="1">
                  <a:ea typeface="ＭＳ Ｐゴシック" pitchFamily="34" charset="-128"/>
                </a:rPr>
                <a:t>6.5 Water Resource Protection</a:t>
              </a:r>
              <a:endParaRPr lang="en-US" sz="1600" b="1">
                <a:ea typeface="ＭＳ Ｐゴシック" pitchFamily="34" charset="-128"/>
              </a:endParaRPr>
            </a:p>
          </p:txBody>
        </p:sp>
        <p:sp>
          <p:nvSpPr>
            <p:cNvPr id="12310" name="Text Box 14"/>
            <p:cNvSpPr txBox="1">
              <a:spLocks noChangeArrowheads="1"/>
            </p:cNvSpPr>
            <p:nvPr/>
          </p:nvSpPr>
          <p:spPr bwMode="auto">
            <a:xfrm>
              <a:off x="3264" y="2448"/>
              <a:ext cx="1488" cy="374"/>
            </a:xfrm>
            <a:prstGeom prst="rect">
              <a:avLst/>
            </a:prstGeom>
            <a:solidFill>
              <a:srgbClr val="6666FF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en-ZA" sz="1600" b="1">
                  <a:ea typeface="ＭＳ Ｐゴシック" pitchFamily="34" charset="-128"/>
                </a:rPr>
                <a:t>6.6 Regulating Water Use</a:t>
              </a:r>
              <a:endParaRPr lang="en-US" sz="1600" b="1">
                <a:ea typeface="ＭＳ Ｐゴシック" pitchFamily="34" charset="-128"/>
              </a:endParaRPr>
            </a:p>
          </p:txBody>
        </p:sp>
        <p:sp>
          <p:nvSpPr>
            <p:cNvPr id="12311" name="AutoShape 15"/>
            <p:cNvSpPr>
              <a:spLocks noChangeArrowheads="1"/>
            </p:cNvSpPr>
            <p:nvPr/>
          </p:nvSpPr>
          <p:spPr bwMode="auto">
            <a:xfrm>
              <a:off x="2736" y="2544"/>
              <a:ext cx="480" cy="144"/>
            </a:xfrm>
            <a:prstGeom prst="leftRightArrow">
              <a:avLst>
                <a:gd name="adj1" fmla="val 50000"/>
                <a:gd name="adj2" fmla="val 66667"/>
              </a:avLst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endParaRPr lang="en-GB" sz="2400">
                <a:ea typeface="ＭＳ Ｐゴシック" pitchFamily="34" charset="-128"/>
              </a:endParaRPr>
            </a:p>
          </p:txBody>
        </p:sp>
        <p:sp>
          <p:nvSpPr>
            <p:cNvPr id="12312" name="AutoShape 16"/>
            <p:cNvSpPr>
              <a:spLocks noChangeArrowheads="1"/>
            </p:cNvSpPr>
            <p:nvPr/>
          </p:nvSpPr>
          <p:spPr bwMode="auto">
            <a:xfrm rot="-2969076">
              <a:off x="1992" y="2088"/>
              <a:ext cx="480" cy="144"/>
            </a:xfrm>
            <a:prstGeom prst="leftRightArrow">
              <a:avLst>
                <a:gd name="adj1" fmla="val 50000"/>
                <a:gd name="adj2" fmla="val 66667"/>
              </a:avLst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313" name="AutoShape 17"/>
            <p:cNvSpPr>
              <a:spLocks noChangeArrowheads="1"/>
            </p:cNvSpPr>
            <p:nvPr/>
          </p:nvSpPr>
          <p:spPr bwMode="auto">
            <a:xfrm rot="2969076">
              <a:off x="3288" y="2088"/>
              <a:ext cx="480" cy="144"/>
            </a:xfrm>
            <a:prstGeom prst="leftRightArrow">
              <a:avLst>
                <a:gd name="adj1" fmla="val 50000"/>
                <a:gd name="adj2" fmla="val 66667"/>
              </a:avLst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314" name="Text Box 18"/>
            <p:cNvSpPr txBox="1">
              <a:spLocks noChangeArrowheads="1"/>
            </p:cNvSpPr>
            <p:nvPr/>
          </p:nvSpPr>
          <p:spPr bwMode="auto">
            <a:xfrm>
              <a:off x="2244" y="2169"/>
              <a:ext cx="1212" cy="231"/>
            </a:xfrm>
            <a:prstGeom prst="rect">
              <a:avLst/>
            </a:prstGeom>
            <a:noFill/>
            <a:ln w="762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ZA" b="1">
                  <a:solidFill>
                    <a:schemeClr val="bg1"/>
                  </a:solidFill>
                  <a:ea typeface="ＭＳ Ｐゴシック" pitchFamily="34" charset="-128"/>
                </a:rPr>
                <a:t>WRM Strategies</a:t>
              </a:r>
              <a:endParaRPr lang="en-US" b="1">
                <a:solidFill>
                  <a:schemeClr val="bg1"/>
                </a:solidFill>
                <a:ea typeface="ＭＳ Ｐゴシック" pitchFamily="34" charset="-128"/>
              </a:endParaRPr>
            </a:p>
          </p:txBody>
        </p:sp>
        <p:sp>
          <p:nvSpPr>
            <p:cNvPr id="12315" name="Text Box 19"/>
            <p:cNvSpPr txBox="1">
              <a:spLocks noChangeArrowheads="1"/>
            </p:cNvSpPr>
            <p:nvPr/>
          </p:nvSpPr>
          <p:spPr bwMode="auto">
            <a:xfrm>
              <a:off x="1104" y="2976"/>
              <a:ext cx="1488" cy="218"/>
            </a:xfrm>
            <a:prstGeom prst="rect">
              <a:avLst/>
            </a:prstGeom>
            <a:solidFill>
              <a:srgbClr val="99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en-ZA" sz="1600">
                  <a:ea typeface="ＭＳ Ｐゴシック" pitchFamily="34" charset="-128"/>
                </a:rPr>
                <a:t>6.7 Public Engagement</a:t>
              </a:r>
              <a:endParaRPr lang="en-US" sz="1600">
                <a:ea typeface="ＭＳ Ｐゴシック" pitchFamily="34" charset="-128"/>
              </a:endParaRPr>
            </a:p>
          </p:txBody>
        </p:sp>
        <p:sp>
          <p:nvSpPr>
            <p:cNvPr id="12316" name="Text Box 20"/>
            <p:cNvSpPr txBox="1">
              <a:spLocks noChangeArrowheads="1"/>
            </p:cNvSpPr>
            <p:nvPr/>
          </p:nvSpPr>
          <p:spPr bwMode="auto">
            <a:xfrm>
              <a:off x="2160" y="3264"/>
              <a:ext cx="1488" cy="218"/>
            </a:xfrm>
            <a:prstGeom prst="rect">
              <a:avLst/>
            </a:prstGeom>
            <a:solidFill>
              <a:srgbClr val="99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en-ZA" sz="1600">
                  <a:ea typeface="ＭＳ Ｐゴシック" pitchFamily="34" charset="-128"/>
                </a:rPr>
                <a:t>6.9 Funding IWRM</a:t>
              </a:r>
              <a:endParaRPr lang="en-US" sz="1600">
                <a:ea typeface="ＭＳ Ｐゴシック" pitchFamily="34" charset="-128"/>
              </a:endParaRPr>
            </a:p>
          </p:txBody>
        </p:sp>
        <p:sp>
          <p:nvSpPr>
            <p:cNvPr id="12317" name="Text Box 21"/>
            <p:cNvSpPr txBox="1">
              <a:spLocks noChangeArrowheads="1"/>
            </p:cNvSpPr>
            <p:nvPr/>
          </p:nvSpPr>
          <p:spPr bwMode="auto">
            <a:xfrm>
              <a:off x="3120" y="2976"/>
              <a:ext cx="1488" cy="218"/>
            </a:xfrm>
            <a:prstGeom prst="rect">
              <a:avLst/>
            </a:prstGeom>
            <a:solidFill>
              <a:srgbClr val="99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en-ZA" sz="1600" dirty="0">
                  <a:ea typeface="ＭＳ Ｐゴシック" pitchFamily="34" charset="-128"/>
                </a:rPr>
                <a:t>6.8 Monitoring &amp; Info</a:t>
              </a:r>
              <a:endParaRPr lang="en-US" sz="1600" dirty="0">
                <a:ea typeface="ＭＳ Ｐゴシック" pitchFamily="34" charset="-128"/>
              </a:endParaRPr>
            </a:p>
          </p:txBody>
        </p:sp>
        <p:sp>
          <p:nvSpPr>
            <p:cNvPr id="12318" name="Text Box 22"/>
            <p:cNvSpPr txBox="1">
              <a:spLocks noChangeArrowheads="1"/>
            </p:cNvSpPr>
            <p:nvPr/>
          </p:nvSpPr>
          <p:spPr bwMode="auto">
            <a:xfrm>
              <a:off x="2112" y="3456"/>
              <a:ext cx="1612" cy="231"/>
            </a:xfrm>
            <a:prstGeom prst="rect">
              <a:avLst/>
            </a:prstGeom>
            <a:noFill/>
            <a:ln w="762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ZA" b="1">
                  <a:solidFill>
                    <a:schemeClr val="bg1"/>
                  </a:solidFill>
                  <a:ea typeface="ＭＳ Ｐゴシック" pitchFamily="34" charset="-128"/>
                </a:rPr>
                <a:t>Facilitating Strategies</a:t>
              </a:r>
              <a:endParaRPr lang="en-US" b="1">
                <a:solidFill>
                  <a:schemeClr val="bg1"/>
                </a:solidFill>
                <a:ea typeface="ＭＳ Ｐゴシック" pitchFamily="34" charset="-128"/>
              </a:endParaRPr>
            </a:p>
          </p:txBody>
        </p:sp>
        <p:sp>
          <p:nvSpPr>
            <p:cNvPr id="12319" name="Text Box 23"/>
            <p:cNvSpPr txBox="1">
              <a:spLocks noChangeArrowheads="1"/>
            </p:cNvSpPr>
            <p:nvPr/>
          </p:nvSpPr>
          <p:spPr bwMode="auto">
            <a:xfrm>
              <a:off x="1946" y="3792"/>
              <a:ext cx="1894" cy="220"/>
            </a:xfrm>
            <a:prstGeom prst="rect">
              <a:avLst/>
            </a:prstGeom>
            <a:solidFill>
              <a:srgbClr val="00FFCC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ZA" sz="1600">
                  <a:ea typeface="ＭＳ Ｐゴシック" pitchFamily="34" charset="-128"/>
                </a:rPr>
                <a:t>6.10 Co-operative relationships</a:t>
              </a:r>
              <a:endParaRPr lang="en-US" sz="1600">
                <a:ea typeface="ＭＳ Ｐゴシック" pitchFamily="34" charset="-128"/>
              </a:endParaRPr>
            </a:p>
          </p:txBody>
        </p:sp>
        <p:sp>
          <p:nvSpPr>
            <p:cNvPr id="12320" name="Text Box 24"/>
            <p:cNvSpPr txBox="1">
              <a:spLocks noChangeArrowheads="1"/>
            </p:cNvSpPr>
            <p:nvPr/>
          </p:nvSpPr>
          <p:spPr bwMode="auto">
            <a:xfrm>
              <a:off x="2124" y="3993"/>
              <a:ext cx="1476" cy="231"/>
            </a:xfrm>
            <a:prstGeom prst="rect">
              <a:avLst/>
            </a:prstGeom>
            <a:noFill/>
            <a:ln w="762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ZA" b="1">
                  <a:solidFill>
                    <a:schemeClr val="bg1"/>
                  </a:solidFill>
                  <a:ea typeface="ＭＳ Ｐゴシック" pitchFamily="34" charset="-128"/>
                </a:rPr>
                <a:t>Integration Strategy</a:t>
              </a:r>
              <a:endParaRPr lang="en-US" b="1">
                <a:solidFill>
                  <a:schemeClr val="bg1"/>
                </a:solidFill>
                <a:ea typeface="ＭＳ Ｐゴシック" pitchFamily="34" charset="-128"/>
              </a:endParaRPr>
            </a:p>
          </p:txBody>
        </p:sp>
      </p:grpSp>
      <p:sp>
        <p:nvSpPr>
          <p:cNvPr id="35" name="Oval 34"/>
          <p:cNvSpPr/>
          <p:nvPr/>
        </p:nvSpPr>
        <p:spPr>
          <a:xfrm>
            <a:off x="279376" y="3203104"/>
            <a:ext cx="3456384" cy="1296144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ular Callout 35"/>
          <p:cNvSpPr/>
          <p:nvPr/>
        </p:nvSpPr>
        <p:spPr>
          <a:xfrm>
            <a:off x="6948264" y="404664"/>
            <a:ext cx="1961902" cy="792087"/>
          </a:xfrm>
          <a:prstGeom prst="wedgeRectCallout">
            <a:avLst>
              <a:gd name="adj1" fmla="val -263938"/>
              <a:gd name="adj2" fmla="val 349719"/>
            </a:avLst>
          </a:prstGeom>
          <a:solidFill>
            <a:srgbClr val="993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dirty="0" smtClean="0"/>
              <a:t>Sustainability principle </a:t>
            </a:r>
            <a:endParaRPr lang="en-US" dirty="0"/>
          </a:p>
        </p:txBody>
      </p:sp>
      <p:sp>
        <p:nvSpPr>
          <p:cNvPr id="39" name="Rectangular Callout 38"/>
          <p:cNvSpPr/>
          <p:nvPr/>
        </p:nvSpPr>
        <p:spPr>
          <a:xfrm>
            <a:off x="6948264" y="1844823"/>
            <a:ext cx="1961902" cy="792089"/>
          </a:xfrm>
          <a:prstGeom prst="wedgeRectCallout">
            <a:avLst>
              <a:gd name="adj1" fmla="val -254506"/>
              <a:gd name="adj2" fmla="val 183452"/>
            </a:avLst>
          </a:prstGeom>
          <a:solidFill>
            <a:srgbClr val="993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dirty="0" smtClean="0"/>
              <a:t>Intergenerational equity, </a:t>
            </a:r>
            <a:endParaRPr lang="en-US" dirty="0"/>
          </a:p>
        </p:txBody>
      </p:sp>
      <p:sp>
        <p:nvSpPr>
          <p:cNvPr id="40" name="Rectangular Callout 39"/>
          <p:cNvSpPr/>
          <p:nvPr/>
        </p:nvSpPr>
        <p:spPr>
          <a:xfrm>
            <a:off x="6948264" y="2996952"/>
            <a:ext cx="1961902" cy="576064"/>
          </a:xfrm>
          <a:prstGeom prst="wedgeRectCallout">
            <a:avLst>
              <a:gd name="adj1" fmla="val -253951"/>
              <a:gd name="adj2" fmla="val 86109"/>
            </a:avLst>
          </a:prstGeom>
          <a:solidFill>
            <a:srgbClr val="993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dirty="0" smtClean="0"/>
              <a:t>Precautionary P, </a:t>
            </a:r>
            <a:endParaRPr lang="en-US" dirty="0"/>
          </a:p>
        </p:txBody>
      </p:sp>
      <p:sp>
        <p:nvSpPr>
          <p:cNvPr id="41" name="Rectangular Callout 40"/>
          <p:cNvSpPr/>
          <p:nvPr/>
        </p:nvSpPr>
        <p:spPr>
          <a:xfrm>
            <a:off x="7020272" y="4077072"/>
            <a:ext cx="1961902" cy="648072"/>
          </a:xfrm>
          <a:prstGeom prst="wedgeRectCallout">
            <a:avLst>
              <a:gd name="adj1" fmla="val -262274"/>
              <a:gd name="adj2" fmla="val -67925"/>
            </a:avLst>
          </a:prstGeom>
          <a:solidFill>
            <a:srgbClr val="993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dirty="0" smtClean="0"/>
              <a:t>Human rights principles</a:t>
            </a:r>
            <a:endParaRPr lang="en-US" dirty="0"/>
          </a:p>
        </p:txBody>
      </p:sp>
      <p:sp>
        <p:nvSpPr>
          <p:cNvPr id="42" name="Rectangular Callout 41"/>
          <p:cNvSpPr/>
          <p:nvPr/>
        </p:nvSpPr>
        <p:spPr>
          <a:xfrm>
            <a:off x="7020272" y="4941168"/>
            <a:ext cx="1961902" cy="720081"/>
          </a:xfrm>
          <a:prstGeom prst="wedgeRectCallout">
            <a:avLst>
              <a:gd name="adj1" fmla="val -268377"/>
              <a:gd name="adj2" fmla="val -171353"/>
            </a:avLst>
          </a:prstGeom>
          <a:solidFill>
            <a:srgbClr val="993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dirty="0" smtClean="0"/>
              <a:t>Participation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9" grpId="0" animBg="1"/>
      <p:bldP spid="40" grpId="0" animBg="1"/>
      <p:bldP spid="41" grpId="0" animBg="1"/>
      <p:bldP spid="4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346075"/>
          </a:xfrm>
        </p:spPr>
        <p:txBody>
          <a:bodyPr/>
          <a:lstStyle/>
          <a:p>
            <a:r>
              <a:rPr lang="en-US" sz="2800" dirty="0" smtClean="0"/>
              <a:t>THE ECOLOGICAL RESERVE: a Summary</a:t>
            </a:r>
            <a:r>
              <a:rPr lang="en-US" sz="4000" dirty="0" smtClean="0"/>
              <a:t> </a:t>
            </a:r>
            <a:endParaRPr lang="en-US" sz="4000" dirty="0"/>
          </a:p>
        </p:txBody>
      </p:sp>
      <p:graphicFrame>
        <p:nvGraphicFramePr>
          <p:cNvPr id="20486" name="Object 6"/>
          <p:cNvGraphicFramePr>
            <a:graphicFrameLocks noChangeAspect="1"/>
          </p:cNvGraphicFramePr>
          <p:nvPr/>
        </p:nvGraphicFramePr>
        <p:xfrm>
          <a:off x="395536" y="1196752"/>
          <a:ext cx="8451653" cy="4451362"/>
        </p:xfrm>
        <a:graphic>
          <a:graphicData uri="http://schemas.openxmlformats.org/presentationml/2006/ole">
            <p:oleObj spid="_x0000_s40962" name="Chart" r:id="rId4" imgW="6781800" imgH="3571875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Challenges for water management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755576" y="1772816"/>
            <a:ext cx="7776864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Application of principles in practice</a:t>
            </a:r>
          </a:p>
          <a:p>
            <a:r>
              <a:rPr lang="en-US" sz="3200" dirty="0" smtClean="0"/>
              <a:t>Allocation of duties</a:t>
            </a:r>
          </a:p>
          <a:p>
            <a:r>
              <a:rPr lang="en-US" sz="3200" dirty="0" smtClean="0"/>
              <a:t>Co-ordination of duties</a:t>
            </a:r>
          </a:p>
          <a:p>
            <a:r>
              <a:rPr lang="en-US" sz="3200" dirty="0" smtClean="0"/>
              <a:t>Monitoring and compliance</a:t>
            </a:r>
          </a:p>
          <a:p>
            <a:r>
              <a:rPr lang="en-US" sz="3200" dirty="0" smtClean="0"/>
              <a:t>Enforcement and reporting</a:t>
            </a:r>
          </a:p>
          <a:p>
            <a:r>
              <a:rPr lang="en-US" sz="3200" dirty="0" smtClean="0"/>
              <a:t>Adaptive management </a:t>
            </a:r>
          </a:p>
          <a:p>
            <a:r>
              <a:rPr lang="en-US" sz="3200" dirty="0" smtClean="0"/>
              <a:t>Flexible standards</a:t>
            </a:r>
          </a:p>
          <a:p>
            <a:r>
              <a:rPr lang="en-US" sz="3200" dirty="0" smtClean="0"/>
              <a:t>Reasonableness</a:t>
            </a:r>
          </a:p>
          <a:p>
            <a:r>
              <a:rPr lang="en-US" sz="3200" dirty="0" smtClean="0"/>
              <a:t>Future-</a:t>
            </a:r>
            <a:r>
              <a:rPr lang="en-US" sz="3200" dirty="0" err="1" smtClean="0"/>
              <a:t>focussed</a:t>
            </a:r>
            <a:endParaRPr lang="en-US" sz="3200" dirty="0" smtClean="0"/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Legal </a:t>
            </a:r>
            <a:r>
              <a:rPr lang="en-US" dirty="0" smtClean="0"/>
              <a:t>implications?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Application of principles </a:t>
            </a:r>
            <a:r>
              <a:rPr lang="en-US" dirty="0" err="1" smtClean="0"/>
              <a:t>vs</a:t>
            </a:r>
            <a:r>
              <a:rPr lang="en-US" dirty="0" smtClean="0"/>
              <a:t> application of sections of the law?</a:t>
            </a:r>
          </a:p>
          <a:p>
            <a:r>
              <a:rPr lang="en-US" dirty="0" smtClean="0"/>
              <a:t>Integrated sustainability discourse – new?</a:t>
            </a:r>
          </a:p>
          <a:p>
            <a:r>
              <a:rPr lang="en-US" dirty="0" smtClean="0"/>
              <a:t>Conflict with other discourses</a:t>
            </a:r>
          </a:p>
          <a:p>
            <a:r>
              <a:rPr lang="en-US" dirty="0" smtClean="0"/>
              <a:t>Obligation and </a:t>
            </a:r>
            <a:r>
              <a:rPr lang="en-US" dirty="0" smtClean="0"/>
              <a:t>liability</a:t>
            </a:r>
          </a:p>
          <a:p>
            <a:r>
              <a:rPr lang="en-US" dirty="0" smtClean="0"/>
              <a:t>Intergenerational equity 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Documents and Settings\Derick Du Toit\My Documents\My Pictures\F101002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47800" y="1676400"/>
            <a:ext cx="6400800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0" y="457200"/>
            <a:ext cx="9144000" cy="4873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ZA" sz="3200" b="1" dirty="0">
                <a:solidFill>
                  <a:srgbClr val="FFFF00"/>
                </a:solidFill>
                <a:latin typeface="Tahoma" pitchFamily="34" charset="0"/>
              </a:rPr>
              <a:t>	We all want to use the river….</a:t>
            </a:r>
            <a:endParaRPr lang="en-GB" sz="3200" b="1" dirty="0">
              <a:solidFill>
                <a:srgbClr val="FFFF00"/>
              </a:solidFill>
              <a:latin typeface="Tahoma" pitchFamily="34" charset="0"/>
            </a:endParaRPr>
          </a:p>
        </p:txBody>
      </p:sp>
      <p:pic>
        <p:nvPicPr>
          <p:cNvPr id="19460" name="Picture 4" descr="C:\Documents and Settings\Derick Du Toit\Desktop\PACAM Selected Pics\Pics taken by Councillors\Johan 1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19200" y="1524000"/>
            <a:ext cx="6705600" cy="448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0" y="6165304"/>
            <a:ext cx="9144000" cy="369332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GB" b="1" dirty="0" smtClean="0">
                <a:solidFill>
                  <a:schemeClr val="bg1"/>
                </a:solidFill>
              </a:rPr>
              <a:t>Thank you </a:t>
            </a:r>
            <a:endParaRPr lang="en-GB" b="1" dirty="0">
              <a:solidFill>
                <a:schemeClr val="bg1"/>
              </a:solidFill>
            </a:endParaRPr>
          </a:p>
        </p:txBody>
      </p:sp>
      <p:graphicFrame>
        <p:nvGraphicFramePr>
          <p:cNvPr id="178177" name="Object 1"/>
          <p:cNvGraphicFramePr>
            <a:graphicFrameLocks noChangeAspect="1"/>
          </p:cNvGraphicFramePr>
          <p:nvPr/>
        </p:nvGraphicFramePr>
        <p:xfrm>
          <a:off x="3635896" y="4869160"/>
          <a:ext cx="1828800" cy="1257300"/>
        </p:xfrm>
        <a:graphic>
          <a:graphicData uri="http://schemas.openxmlformats.org/presentationml/2006/ole">
            <p:oleObj spid="_x0000_s178177" name="Picture" r:id="rId6" imgW="2038320" imgH="1514520" progId="Word.Picture.8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7247</TotalTime>
  <Words>443</Words>
  <Application>Microsoft Office PowerPoint</Application>
  <PresentationFormat>On-screen Show (4:3)</PresentationFormat>
  <Paragraphs>131</Paragraphs>
  <Slides>18</Slides>
  <Notes>9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3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Default Design</vt:lpstr>
      <vt:lpstr>Picture</vt:lpstr>
      <vt:lpstr>Microsoft Office Word Document</vt:lpstr>
      <vt:lpstr>Chart</vt:lpstr>
      <vt:lpstr>Slide 1</vt:lpstr>
      <vt:lpstr>Sponsored by South African Water Research Commission WRC</vt:lpstr>
      <vt:lpstr>Slide 3</vt:lpstr>
      <vt:lpstr>South Africa</vt:lpstr>
      <vt:lpstr>Emergence of scarcity</vt:lpstr>
      <vt:lpstr>Is there enough where we need it? Water reconciliation scenarios, year 2000</vt:lpstr>
      <vt:lpstr>Slide 7</vt:lpstr>
      <vt:lpstr>Perennial systems</vt:lpstr>
      <vt:lpstr>Emphemeral systems</vt:lpstr>
      <vt:lpstr>Slide 10</vt:lpstr>
      <vt:lpstr>Slide 11</vt:lpstr>
      <vt:lpstr> Need to address: Standards Outcomes Rights Obligations Liabilities  (Douglas Fisher)</vt:lpstr>
      <vt:lpstr>Slide 13</vt:lpstr>
      <vt:lpstr>Slide 14</vt:lpstr>
      <vt:lpstr>THE ECOLOGICAL RESERVE: a Summary </vt:lpstr>
      <vt:lpstr>Challenges for water management</vt:lpstr>
      <vt:lpstr>Legal implications?</vt:lpstr>
      <vt:lpstr>Slide 18</vt:lpstr>
    </vt:vector>
  </TitlesOfParts>
  <Company>AWARD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Sustainability</dc:title>
  <dc:creator>reviewer</dc:creator>
  <cp:lastModifiedBy>Derick du Toit</cp:lastModifiedBy>
  <cp:revision>56</cp:revision>
  <dcterms:created xsi:type="dcterms:W3CDTF">2009-03-03T10:57:48Z</dcterms:created>
  <dcterms:modified xsi:type="dcterms:W3CDTF">2011-07-06T10:30:40Z</dcterms:modified>
</cp:coreProperties>
</file>