
<file path=[Content_Types].xml><?xml version="1.0" encoding="utf-8"?>
<Types xmlns="http://schemas.openxmlformats.org/package/2006/content-types">
  <Override PartName="/ppt/slides/slide9.xml" ContentType="application/vnd.openxmlformats-officedocument.presentationml.slide+xml"/>
  <Override PartName="/ppt/diagrams/data2.xml" ContentType="application/vnd.openxmlformats-officedocument.drawingml.diagramData+xml"/>
  <Override PartName="/ppt/diagrams/colors5.xml" ContentType="application/vnd.openxmlformats-officedocument.drawingml.diagramColors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diagrams/colors1.xml" ContentType="application/vnd.openxmlformats-officedocument.drawingml.diagramColors+xml"/>
  <Default Extension="rels" ContentType="application/vnd.openxmlformats-package.relationships+xml"/>
  <Default Extension="jpeg" ContentType="image/jpeg"/>
  <Override PartName="/ppt/diagrams/layout4.xml" ContentType="application/vnd.openxmlformats-officedocument.drawingml.diagramLayout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diagrams/quickStyle4.xml" ContentType="application/vnd.openxmlformats-officedocument.drawingml.diagramStyle+xml"/>
  <Override PartName="/ppt/slideLayouts/slideLayout5.xml" ContentType="application/vnd.openxmlformats-officedocument.presentationml.slideLayout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Default Extension="xml" ContentType="application/xml"/>
  <Override PartName="/ppt/tableStyles.xml" ContentType="application/vnd.openxmlformats-officedocument.presentationml.tableStyles+xml"/>
  <Override PartName="/ppt/diagrams/data3.xml" ContentType="application/vnd.openxmlformats-officedocument.drawingml.diagramData+xml"/>
  <Override PartName="/ppt/diagrams/colors6.xml" ContentType="application/vnd.openxmlformats-officedocument.drawingml.diagramColors+xml"/>
  <Override PartName="/ppt/slides/slide15.xml" ContentType="application/vnd.openxmlformats-officedocument.presentationml.slide+xml"/>
  <Override PartName="/ppt/charts/chart1.xml" ContentType="application/vnd.openxmlformats-officedocument.drawingml.chart+xml"/>
  <Override PartName="/ppt/diagrams/colors2.xml" ContentType="application/vnd.openxmlformats-officedocument.drawingml.diagramColors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layout5.xml" ContentType="application/vnd.openxmlformats-officedocument.drawingml.diagramLayout+xml"/>
  <Override PartName="/ppt/slides/slide2.xml" ContentType="application/vnd.openxmlformats-officedocument.presentationml.slide+xml"/>
  <Override PartName="/ppt/diagrams/quickStyle5.xml" ContentType="application/vnd.openxmlformats-officedocument.drawingml.diagramStyle+xml"/>
  <Override PartName="/ppt/diagrams/quickStyle1.xml" ContentType="application/vnd.openxmlformats-officedocument.drawingml.diagramStyle+xml"/>
  <Override PartName="/ppt/slideLayouts/slideLayout2.xml" ContentType="application/vnd.openxmlformats-officedocument.presentationml.slideLayout+xml"/>
  <Override PartName="/ppt/diagrams/layout1.xml" ContentType="application/vnd.openxmlformats-officedocument.drawingml.diagramLayout+xml"/>
  <Override PartName="/ppt/diagrams/data4.xml" ContentType="application/vnd.openxmlformats-officedocument.drawingml.diagramData+xml"/>
  <Override PartName="/ppt/slides/slide7.xml" ContentType="application/vnd.openxmlformats-officedocument.presentationml.slide+xml"/>
  <Override PartName="/ppt/diagrams/colors3.xml" ContentType="application/vnd.openxmlformats-officedocument.drawingml.diagramColors+xml"/>
  <Override PartName="/ppt/presentation.xml" ContentType="application/vnd.openxmlformats-officedocument.presentationml.presentation.main+xml"/>
  <Default Extension="xlsx" ContentType="application/vnd.openxmlformats-officedocument.spreadsheetml.sheet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layout6.xml" ContentType="application/vnd.openxmlformats-officedocument.drawingml.diagramLayout+xml"/>
  <Override PartName="/ppt/slides/slide3.xml" ContentType="application/vnd.openxmlformats-officedocument.presentationml.slide+xml"/>
  <Override PartName="/ppt/diagrams/quickStyle6.xml" ContentType="application/vnd.openxmlformats-officedocument.drawingml.diagramStyl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slideLayouts/slideLayout3.xml" ContentType="application/vnd.openxmlformats-officedocument.presentationml.slideLayout+xml"/>
  <Override PartName="/ppt/diagrams/data5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4.xml" ContentType="application/vnd.openxmlformats-officedocument.drawingml.diagramColors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diagrams/quickStyle3.xml" ContentType="application/vnd.openxmlformats-officedocument.drawingml.diagramStyle+xml"/>
  <Override PartName="/ppt/slideLayouts/slideLayout4.xml" ContentType="application/vnd.openxmlformats-officedocument.presentationml.slideLayout+xml"/>
  <Override PartName="/ppt/diagrams/layout3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  <Override PartName="/ppt/diagrams/data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64" r:id="rId3"/>
    <p:sldId id="260" r:id="rId4"/>
    <p:sldId id="257" r:id="rId5"/>
    <p:sldId id="262" r:id="rId6"/>
    <p:sldId id="271" r:id="rId7"/>
    <p:sldId id="261" r:id="rId8"/>
    <p:sldId id="266" r:id="rId9"/>
    <p:sldId id="268" r:id="rId10"/>
    <p:sldId id="269" r:id="rId11"/>
    <p:sldId id="273" r:id="rId12"/>
    <p:sldId id="267" r:id="rId13"/>
    <p:sldId id="258" r:id="rId14"/>
    <p:sldId id="259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BAEC7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 snapToObjects="1">
      <p:cViewPr varScale="1">
        <p:scale>
          <a:sx n="98" d="100"/>
          <a:sy n="98" d="100"/>
        </p:scale>
        <p:origin x="-6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Sustainability</c:v>
                </c:pt>
              </c:strCache>
            </c:strRef>
          </c:tx>
          <c:cat>
            <c:strRef>
              <c:f>Sheet1!$A$2:$A$5</c:f>
              <c:strCache>
                <c:ptCount val="3"/>
                <c:pt idx="0">
                  <c:v>Economic</c:v>
                </c:pt>
                <c:pt idx="1">
                  <c:v>Social</c:v>
                </c:pt>
                <c:pt idx="2">
                  <c:v>Environmental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1.0</c:v>
                </c:pt>
                <c:pt idx="1">
                  <c:v>1.0</c:v>
                </c:pt>
                <c:pt idx="2">
                  <c:v>1.0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724794619422572"/>
          <c:y val="0.387403789370079"/>
          <c:w val="0.275205380577428"/>
          <c:h val="0.260112696850394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CDD6E6-5287-C34C-9104-A35CB8593DB8}" type="doc">
      <dgm:prSet loTypeId="urn:microsoft.com/office/officeart/2005/8/layout/h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09D9263-EAD3-2642-B22E-320BBFE80D8D}">
      <dgm:prSet phldrT="[Text]"/>
      <dgm:spPr/>
      <dgm:t>
        <a:bodyPr/>
        <a:lstStyle/>
        <a:p>
          <a:r>
            <a:rPr lang="en-US" dirty="0" smtClean="0"/>
            <a:t>Roman Law</a:t>
          </a:r>
          <a:endParaRPr lang="en-US" dirty="0"/>
        </a:p>
      </dgm:t>
    </dgm:pt>
    <dgm:pt modelId="{6508BA46-AE82-6745-9A73-33530E0F7022}" type="parTrans" cxnId="{56D22C12-9464-9342-952E-19EBB85D047C}">
      <dgm:prSet/>
      <dgm:spPr/>
      <dgm:t>
        <a:bodyPr/>
        <a:lstStyle/>
        <a:p>
          <a:endParaRPr lang="en-US"/>
        </a:p>
      </dgm:t>
    </dgm:pt>
    <dgm:pt modelId="{C68FDE10-36F0-6148-921B-BA33BA94C6A9}" type="sibTrans" cxnId="{56D22C12-9464-9342-952E-19EBB85D047C}">
      <dgm:prSet/>
      <dgm:spPr/>
      <dgm:t>
        <a:bodyPr/>
        <a:lstStyle/>
        <a:p>
          <a:endParaRPr lang="en-US"/>
        </a:p>
      </dgm:t>
    </dgm:pt>
    <dgm:pt modelId="{09B2494D-9552-E249-867A-C8B14A6C5401}">
      <dgm:prSet phldrT="[Text]"/>
      <dgm:spPr/>
      <dgm:t>
        <a:bodyPr/>
        <a:lstStyle/>
        <a:p>
          <a:r>
            <a:rPr lang="en-US" dirty="0" smtClean="0"/>
            <a:t>Distinction between public and private water</a:t>
          </a:r>
          <a:endParaRPr lang="en-US" dirty="0"/>
        </a:p>
      </dgm:t>
    </dgm:pt>
    <dgm:pt modelId="{9DEEC918-EE33-8749-8A2F-FDC771881309}" type="parTrans" cxnId="{F6C3F35F-8409-794E-BEC2-70E0C0C20381}">
      <dgm:prSet/>
      <dgm:spPr/>
      <dgm:t>
        <a:bodyPr/>
        <a:lstStyle/>
        <a:p>
          <a:endParaRPr lang="en-US"/>
        </a:p>
      </dgm:t>
    </dgm:pt>
    <dgm:pt modelId="{1B0CA4F3-E897-B741-AB55-03765EBC7F1A}" type="sibTrans" cxnId="{F6C3F35F-8409-794E-BEC2-70E0C0C20381}">
      <dgm:prSet/>
      <dgm:spPr/>
      <dgm:t>
        <a:bodyPr/>
        <a:lstStyle/>
        <a:p>
          <a:endParaRPr lang="en-US"/>
        </a:p>
      </dgm:t>
    </dgm:pt>
    <dgm:pt modelId="{D139545B-6D73-264C-BCAB-AD7E13424379}">
      <dgm:prSet phldrT="[Text]"/>
      <dgm:spPr/>
      <dgm:t>
        <a:bodyPr/>
        <a:lstStyle/>
        <a:p>
          <a:r>
            <a:rPr lang="en-US" dirty="0" smtClean="0"/>
            <a:t>State = owner</a:t>
          </a:r>
          <a:endParaRPr lang="en-US" dirty="0"/>
        </a:p>
      </dgm:t>
    </dgm:pt>
    <dgm:pt modelId="{76FA7E66-307B-414E-BA7A-D7A2411A9B0E}" type="parTrans" cxnId="{8C219847-DCB3-B141-ACFE-E2F068D09DBE}">
      <dgm:prSet/>
      <dgm:spPr/>
      <dgm:t>
        <a:bodyPr/>
        <a:lstStyle/>
        <a:p>
          <a:endParaRPr lang="en-US"/>
        </a:p>
      </dgm:t>
    </dgm:pt>
    <dgm:pt modelId="{132A815F-4070-174A-A292-DC964A2A2E38}" type="sibTrans" cxnId="{8C219847-DCB3-B141-ACFE-E2F068D09DBE}">
      <dgm:prSet/>
      <dgm:spPr/>
      <dgm:t>
        <a:bodyPr/>
        <a:lstStyle/>
        <a:p>
          <a:endParaRPr lang="en-US"/>
        </a:p>
      </dgm:t>
    </dgm:pt>
    <dgm:pt modelId="{E3D16129-9A2E-DA45-91B6-35603BC77446}">
      <dgm:prSet phldrT="[Text]"/>
      <dgm:spPr/>
      <dgm:t>
        <a:bodyPr/>
        <a:lstStyle/>
        <a:p>
          <a:r>
            <a:rPr lang="en-US" dirty="0" smtClean="0"/>
            <a:t>Roman-Dutch Law 1652</a:t>
          </a:r>
          <a:endParaRPr lang="en-US" dirty="0"/>
        </a:p>
      </dgm:t>
    </dgm:pt>
    <dgm:pt modelId="{9651DD21-74E8-3340-9AE4-16351B8220C4}" type="parTrans" cxnId="{19E8154E-3B77-664F-BDBA-529B1E32A47D}">
      <dgm:prSet/>
      <dgm:spPr/>
      <dgm:t>
        <a:bodyPr/>
        <a:lstStyle/>
        <a:p>
          <a:endParaRPr lang="en-US"/>
        </a:p>
      </dgm:t>
    </dgm:pt>
    <dgm:pt modelId="{A60A7C58-DB76-7046-BF36-62330BF18E5C}" type="sibTrans" cxnId="{19E8154E-3B77-664F-BDBA-529B1E32A47D}">
      <dgm:prSet/>
      <dgm:spPr/>
      <dgm:t>
        <a:bodyPr/>
        <a:lstStyle/>
        <a:p>
          <a:endParaRPr lang="en-US"/>
        </a:p>
      </dgm:t>
    </dgm:pt>
    <dgm:pt modelId="{7D6E46B7-7D6B-B941-9551-3682FD374D8B}">
      <dgm:prSet phldrT="[Text]"/>
      <dgm:spPr/>
      <dgm:t>
        <a:bodyPr/>
        <a:lstStyle/>
        <a:p>
          <a:r>
            <a:rPr lang="en-US" dirty="0" smtClean="0"/>
            <a:t>Perennial water = res </a:t>
          </a:r>
          <a:r>
            <a:rPr lang="en-US" dirty="0" err="1" smtClean="0"/>
            <a:t>publicae</a:t>
          </a:r>
          <a:r>
            <a:rPr lang="en-US" dirty="0" smtClean="0"/>
            <a:t> – owned by State</a:t>
          </a:r>
          <a:endParaRPr lang="en-US" dirty="0"/>
        </a:p>
      </dgm:t>
    </dgm:pt>
    <dgm:pt modelId="{FE445CD3-A358-B34F-8D6C-EBA8AC03387C}" type="parTrans" cxnId="{1A1CB788-3725-D844-BD5E-BD155B5A8FD7}">
      <dgm:prSet/>
      <dgm:spPr/>
      <dgm:t>
        <a:bodyPr/>
        <a:lstStyle/>
        <a:p>
          <a:endParaRPr lang="en-US"/>
        </a:p>
      </dgm:t>
    </dgm:pt>
    <dgm:pt modelId="{4DA34116-17CB-7044-9A50-D53C82C652E9}" type="sibTrans" cxnId="{1A1CB788-3725-D844-BD5E-BD155B5A8FD7}">
      <dgm:prSet/>
      <dgm:spPr/>
      <dgm:t>
        <a:bodyPr/>
        <a:lstStyle/>
        <a:p>
          <a:endParaRPr lang="en-US"/>
        </a:p>
      </dgm:t>
    </dgm:pt>
    <dgm:pt modelId="{21786E23-4D0D-A04C-AF04-15F34B52B12F}">
      <dgm:prSet phldrT="[Text]"/>
      <dgm:spPr/>
      <dgm:t>
        <a:bodyPr/>
        <a:lstStyle/>
        <a:p>
          <a:r>
            <a:rPr lang="en-US" i="1" dirty="0" err="1" smtClean="0"/>
            <a:t>Retief</a:t>
          </a:r>
          <a:r>
            <a:rPr lang="en-US" i="1" dirty="0" smtClean="0"/>
            <a:t> </a:t>
          </a:r>
          <a:r>
            <a:rPr lang="en-US" i="1" dirty="0" err="1" smtClean="0"/>
            <a:t>v</a:t>
          </a:r>
          <a:r>
            <a:rPr lang="en-US" i="1" dirty="0" smtClean="0"/>
            <a:t> </a:t>
          </a:r>
          <a:r>
            <a:rPr lang="en-US" i="1" dirty="0" err="1" smtClean="0"/>
            <a:t>Louw</a:t>
          </a:r>
          <a:r>
            <a:rPr lang="en-US" i="1" dirty="0" smtClean="0"/>
            <a:t> </a:t>
          </a:r>
          <a:r>
            <a:rPr lang="en-US" i="0" dirty="0" smtClean="0"/>
            <a:t>1855 – ownership of water incidental to land ownership</a:t>
          </a:r>
          <a:endParaRPr lang="en-US" i="1" dirty="0"/>
        </a:p>
      </dgm:t>
    </dgm:pt>
    <dgm:pt modelId="{84368458-EF59-9240-981A-9EE9E7FF02A0}" type="parTrans" cxnId="{2753A7B7-66EE-5842-AE2B-23C7D0A105AC}">
      <dgm:prSet/>
      <dgm:spPr/>
      <dgm:t>
        <a:bodyPr/>
        <a:lstStyle/>
        <a:p>
          <a:endParaRPr lang="en-US"/>
        </a:p>
      </dgm:t>
    </dgm:pt>
    <dgm:pt modelId="{4F959992-7A74-2247-8C23-417227D8E085}" type="sibTrans" cxnId="{2753A7B7-66EE-5842-AE2B-23C7D0A105AC}">
      <dgm:prSet/>
      <dgm:spPr/>
      <dgm:t>
        <a:bodyPr/>
        <a:lstStyle/>
        <a:p>
          <a:endParaRPr lang="en-US"/>
        </a:p>
      </dgm:t>
    </dgm:pt>
    <dgm:pt modelId="{DB9977F9-C925-6842-8B27-81669E26DDC6}">
      <dgm:prSet phldrT="[Text]"/>
      <dgm:spPr/>
      <dgm:t>
        <a:bodyPr/>
        <a:lstStyle/>
        <a:p>
          <a:r>
            <a:rPr lang="en-US" dirty="0" smtClean="0"/>
            <a:t>Pre-Constitution Water Law</a:t>
          </a:r>
          <a:endParaRPr lang="en-US" dirty="0"/>
        </a:p>
      </dgm:t>
    </dgm:pt>
    <dgm:pt modelId="{42B72B3C-1015-044E-9B8B-F8628D41AAA8}" type="parTrans" cxnId="{648D204F-B20A-FC45-976E-63FB03F94FB5}">
      <dgm:prSet/>
      <dgm:spPr/>
      <dgm:t>
        <a:bodyPr/>
        <a:lstStyle/>
        <a:p>
          <a:endParaRPr lang="en-US"/>
        </a:p>
      </dgm:t>
    </dgm:pt>
    <dgm:pt modelId="{F5368F48-41C1-1841-90C9-826FF714CCB1}" type="sibTrans" cxnId="{648D204F-B20A-FC45-976E-63FB03F94FB5}">
      <dgm:prSet/>
      <dgm:spPr/>
      <dgm:t>
        <a:bodyPr/>
        <a:lstStyle/>
        <a:p>
          <a:endParaRPr lang="en-US"/>
        </a:p>
      </dgm:t>
    </dgm:pt>
    <dgm:pt modelId="{194888C2-B845-F444-88A4-D6FEA54CD37B}">
      <dgm:prSet phldrT="[Text]"/>
      <dgm:spPr/>
      <dgm:t>
        <a:bodyPr/>
        <a:lstStyle/>
        <a:p>
          <a:r>
            <a:rPr lang="en-US" dirty="0" smtClean="0"/>
            <a:t>Res </a:t>
          </a:r>
          <a:r>
            <a:rPr lang="en-US" dirty="0" err="1" smtClean="0"/>
            <a:t>publicae</a:t>
          </a:r>
          <a:r>
            <a:rPr lang="en-US" dirty="0" smtClean="0"/>
            <a:t> </a:t>
          </a:r>
          <a:r>
            <a:rPr lang="en-US" dirty="0" err="1" smtClean="0"/>
            <a:t>v</a:t>
          </a:r>
          <a:r>
            <a:rPr lang="en-US" dirty="0" smtClean="0"/>
            <a:t> res communes </a:t>
          </a:r>
          <a:r>
            <a:rPr lang="en-US" dirty="0" err="1" smtClean="0"/>
            <a:t>omnium</a:t>
          </a:r>
          <a:endParaRPr lang="en-US" dirty="0"/>
        </a:p>
      </dgm:t>
    </dgm:pt>
    <dgm:pt modelId="{03AB736D-372B-6C40-A57E-C5FDDBB963F2}" type="parTrans" cxnId="{7D04D6F4-42DF-EA4A-8733-84443902FB9D}">
      <dgm:prSet/>
      <dgm:spPr/>
      <dgm:t>
        <a:bodyPr/>
        <a:lstStyle/>
        <a:p>
          <a:endParaRPr lang="en-US"/>
        </a:p>
      </dgm:t>
    </dgm:pt>
    <dgm:pt modelId="{F8ED1000-AD5A-974A-AC8A-6B540262822C}" type="sibTrans" cxnId="{7D04D6F4-42DF-EA4A-8733-84443902FB9D}">
      <dgm:prSet/>
      <dgm:spPr/>
      <dgm:t>
        <a:bodyPr/>
        <a:lstStyle/>
        <a:p>
          <a:endParaRPr lang="en-US"/>
        </a:p>
      </dgm:t>
    </dgm:pt>
    <dgm:pt modelId="{790F8DF4-080E-8743-B759-C6264BADB775}">
      <dgm:prSet phldrT="[Text]"/>
      <dgm:spPr/>
      <dgm:t>
        <a:bodyPr/>
        <a:lstStyle/>
        <a:p>
          <a:r>
            <a:rPr lang="en-US" dirty="0" smtClean="0"/>
            <a:t>Public water = commercial purposes</a:t>
          </a:r>
          <a:endParaRPr lang="en-US" dirty="0"/>
        </a:p>
      </dgm:t>
    </dgm:pt>
    <dgm:pt modelId="{EE2672D9-9522-474B-8E2D-04E18ACA2D40}" type="parTrans" cxnId="{94799B99-DC54-FB43-8C82-14B9CE494A8C}">
      <dgm:prSet/>
      <dgm:spPr/>
      <dgm:t>
        <a:bodyPr/>
        <a:lstStyle/>
        <a:p>
          <a:endParaRPr lang="en-US"/>
        </a:p>
      </dgm:t>
    </dgm:pt>
    <dgm:pt modelId="{6E75A619-BBB1-6549-8A30-8F0570B50143}" type="sibTrans" cxnId="{94799B99-DC54-FB43-8C82-14B9CE494A8C}">
      <dgm:prSet/>
      <dgm:spPr/>
      <dgm:t>
        <a:bodyPr/>
        <a:lstStyle/>
        <a:p>
          <a:endParaRPr lang="en-US"/>
        </a:p>
      </dgm:t>
    </dgm:pt>
    <dgm:pt modelId="{49962549-2988-7848-B9E5-D19E78B0C647}">
      <dgm:prSet phldrT="[Text]"/>
      <dgm:spPr/>
      <dgm:t>
        <a:bodyPr/>
        <a:lstStyle/>
        <a:p>
          <a:r>
            <a:rPr lang="en-US" dirty="0" smtClean="0"/>
            <a:t>Public = use right</a:t>
          </a:r>
          <a:endParaRPr lang="en-US" dirty="0"/>
        </a:p>
      </dgm:t>
    </dgm:pt>
    <dgm:pt modelId="{46A4BBEB-332D-4B48-BAE8-1AAC4FEE1540}" type="parTrans" cxnId="{E3FC4C2D-C7FE-C445-AB70-47AE8451D4CB}">
      <dgm:prSet/>
      <dgm:spPr/>
      <dgm:t>
        <a:bodyPr/>
        <a:lstStyle/>
        <a:p>
          <a:endParaRPr lang="en-US"/>
        </a:p>
      </dgm:t>
    </dgm:pt>
    <dgm:pt modelId="{3BAF4E11-7DDE-DC49-B40E-A7CFC5E65E52}" type="sibTrans" cxnId="{E3FC4C2D-C7FE-C445-AB70-47AE8451D4CB}">
      <dgm:prSet/>
      <dgm:spPr/>
      <dgm:t>
        <a:bodyPr/>
        <a:lstStyle/>
        <a:p>
          <a:endParaRPr lang="en-US"/>
        </a:p>
      </dgm:t>
    </dgm:pt>
    <dgm:pt modelId="{69E76AE4-C704-AC47-9EDA-5D4E889DCDBF}">
      <dgm:prSet phldrT="[Text]"/>
      <dgm:spPr/>
      <dgm:t>
        <a:bodyPr/>
        <a:lstStyle/>
        <a:p>
          <a:r>
            <a:rPr lang="en-US" dirty="0" smtClean="0"/>
            <a:t>Rights granted by State</a:t>
          </a:r>
          <a:endParaRPr lang="en-US" dirty="0"/>
        </a:p>
      </dgm:t>
    </dgm:pt>
    <dgm:pt modelId="{DA0554DD-DF8A-EF48-A845-6C38731B0010}" type="parTrans" cxnId="{3ED1BDEA-2F44-6F40-9D7F-F517BB20291C}">
      <dgm:prSet/>
      <dgm:spPr/>
      <dgm:t>
        <a:bodyPr/>
        <a:lstStyle/>
        <a:p>
          <a:endParaRPr lang="en-US"/>
        </a:p>
      </dgm:t>
    </dgm:pt>
    <dgm:pt modelId="{ACF2ECF1-C778-9841-9F23-003496A067E9}" type="sibTrans" cxnId="{3ED1BDEA-2F44-6F40-9D7F-F517BB20291C}">
      <dgm:prSet/>
      <dgm:spPr/>
      <dgm:t>
        <a:bodyPr/>
        <a:lstStyle/>
        <a:p>
          <a:endParaRPr lang="en-US"/>
        </a:p>
      </dgm:t>
    </dgm:pt>
    <dgm:pt modelId="{274EB29E-4373-1346-BC1B-7902433CD946}">
      <dgm:prSet phldrT="[Text]"/>
      <dgm:spPr/>
      <dgm:t>
        <a:bodyPr/>
        <a:lstStyle/>
        <a:p>
          <a:endParaRPr lang="en-US" i="1" dirty="0"/>
        </a:p>
      </dgm:t>
    </dgm:pt>
    <dgm:pt modelId="{0D81624E-1162-154C-A61A-990CCEE13925}" type="parTrans" cxnId="{CC759F5D-9E8E-B04A-9A4B-A1A485E49B0B}">
      <dgm:prSet/>
      <dgm:spPr/>
      <dgm:t>
        <a:bodyPr/>
        <a:lstStyle/>
        <a:p>
          <a:endParaRPr lang="en-US"/>
        </a:p>
      </dgm:t>
    </dgm:pt>
    <dgm:pt modelId="{AA9B793A-791D-B544-BCEE-F49242000485}" type="sibTrans" cxnId="{CC759F5D-9E8E-B04A-9A4B-A1A485E49B0B}">
      <dgm:prSet/>
      <dgm:spPr/>
      <dgm:t>
        <a:bodyPr/>
        <a:lstStyle/>
        <a:p>
          <a:endParaRPr lang="en-US"/>
        </a:p>
      </dgm:t>
    </dgm:pt>
    <dgm:pt modelId="{CCCC66AD-362A-C340-8EAC-5CF51E4C4D63}">
      <dgm:prSet phldrT="[Text]"/>
      <dgm:spPr/>
      <dgm:t>
        <a:bodyPr/>
        <a:lstStyle/>
        <a:p>
          <a:r>
            <a:rPr lang="en-US" dirty="0" smtClean="0"/>
            <a:t>Constitution</a:t>
          </a:r>
          <a:endParaRPr lang="en-US" dirty="0"/>
        </a:p>
      </dgm:t>
    </dgm:pt>
    <dgm:pt modelId="{DD0A372A-27B3-EA49-B368-282615FAF211}" type="parTrans" cxnId="{06CC6676-7C1A-4E44-9CC3-EB9B7AA49187}">
      <dgm:prSet/>
      <dgm:spPr/>
      <dgm:t>
        <a:bodyPr/>
        <a:lstStyle/>
        <a:p>
          <a:endParaRPr lang="en-US"/>
        </a:p>
      </dgm:t>
    </dgm:pt>
    <dgm:pt modelId="{D529D447-B116-C141-B2B9-66E7D2FF5161}" type="sibTrans" cxnId="{06CC6676-7C1A-4E44-9CC3-EB9B7AA49187}">
      <dgm:prSet/>
      <dgm:spPr/>
      <dgm:t>
        <a:bodyPr/>
        <a:lstStyle/>
        <a:p>
          <a:endParaRPr lang="en-US"/>
        </a:p>
      </dgm:t>
    </dgm:pt>
    <dgm:pt modelId="{6C8BCC0C-C1E2-9C40-93BC-87DD1CEE513B}">
      <dgm:prSet phldrT="[Text]"/>
      <dgm:spPr/>
      <dgm:t>
        <a:bodyPr/>
        <a:lstStyle/>
        <a:p>
          <a:r>
            <a:rPr lang="en-US" dirty="0" smtClean="0"/>
            <a:t>National Water Act</a:t>
          </a:r>
          <a:endParaRPr lang="en-US" dirty="0"/>
        </a:p>
      </dgm:t>
    </dgm:pt>
    <dgm:pt modelId="{CFA23A16-BEDF-7742-AA16-270708B09A8A}" type="parTrans" cxnId="{0F31E4C2-8A6A-AF4A-8047-05D5A81889BC}">
      <dgm:prSet/>
      <dgm:spPr/>
      <dgm:t>
        <a:bodyPr/>
        <a:lstStyle/>
        <a:p>
          <a:endParaRPr lang="en-US"/>
        </a:p>
      </dgm:t>
    </dgm:pt>
    <dgm:pt modelId="{0BA8E47A-748D-254E-B30F-7CD2C4C7F498}" type="sibTrans" cxnId="{0F31E4C2-8A6A-AF4A-8047-05D5A81889BC}">
      <dgm:prSet/>
      <dgm:spPr/>
      <dgm:t>
        <a:bodyPr/>
        <a:lstStyle/>
        <a:p>
          <a:endParaRPr lang="en-US"/>
        </a:p>
      </dgm:t>
    </dgm:pt>
    <dgm:pt modelId="{B31ED9DD-6198-FF4E-95AC-A6D355739CDA}">
      <dgm:prSet phldrT="[Text]"/>
      <dgm:spPr/>
      <dgm:t>
        <a:bodyPr/>
        <a:lstStyle/>
        <a:p>
          <a:r>
            <a:rPr lang="en-US" dirty="0" smtClean="0"/>
            <a:t>Public water </a:t>
          </a:r>
          <a:r>
            <a:rPr lang="en-US" dirty="0" err="1" smtClean="0"/>
            <a:t>v</a:t>
          </a:r>
          <a:r>
            <a:rPr lang="en-US" dirty="0" smtClean="0"/>
            <a:t> private water</a:t>
          </a:r>
          <a:endParaRPr lang="en-US" dirty="0"/>
        </a:p>
      </dgm:t>
    </dgm:pt>
    <dgm:pt modelId="{A6F857D7-87FE-9545-B3E7-7A9A718AB087}" type="parTrans" cxnId="{438FBE74-275C-0F40-9626-5455D47D8D79}">
      <dgm:prSet/>
      <dgm:spPr/>
      <dgm:t>
        <a:bodyPr/>
        <a:lstStyle/>
        <a:p>
          <a:endParaRPr lang="en-US"/>
        </a:p>
      </dgm:t>
    </dgm:pt>
    <dgm:pt modelId="{E06A6FEF-9CAB-9940-B5EB-E024881DBC8D}" type="sibTrans" cxnId="{438FBE74-275C-0F40-9626-5455D47D8D79}">
      <dgm:prSet/>
      <dgm:spPr/>
      <dgm:t>
        <a:bodyPr/>
        <a:lstStyle/>
        <a:p>
          <a:endParaRPr lang="en-US"/>
        </a:p>
      </dgm:t>
    </dgm:pt>
    <dgm:pt modelId="{16B92AD3-8794-0449-ABA3-EE64C6B5A4F3}">
      <dgm:prSet phldrT="[Text]"/>
      <dgm:spPr/>
      <dgm:t>
        <a:bodyPr/>
        <a:lstStyle/>
        <a:p>
          <a:r>
            <a:rPr lang="en-US" dirty="0" smtClean="0"/>
            <a:t>Riparian land - owner</a:t>
          </a:r>
          <a:endParaRPr lang="en-US" dirty="0"/>
        </a:p>
      </dgm:t>
    </dgm:pt>
    <dgm:pt modelId="{A42CC97D-ADC7-CC42-B25C-8C8F2FB6ACFC}" type="parTrans" cxnId="{A86F2337-41B7-BD4C-9E29-0D474B310E9D}">
      <dgm:prSet/>
      <dgm:spPr/>
      <dgm:t>
        <a:bodyPr/>
        <a:lstStyle/>
        <a:p>
          <a:endParaRPr lang="en-US"/>
        </a:p>
      </dgm:t>
    </dgm:pt>
    <dgm:pt modelId="{C9D2E7EA-DC38-344A-B978-D0DAD3D31F5E}" type="sibTrans" cxnId="{A86F2337-41B7-BD4C-9E29-0D474B310E9D}">
      <dgm:prSet/>
      <dgm:spPr/>
      <dgm:t>
        <a:bodyPr/>
        <a:lstStyle/>
        <a:p>
          <a:endParaRPr lang="en-US"/>
        </a:p>
      </dgm:t>
    </dgm:pt>
    <dgm:pt modelId="{BE284FDF-B781-4446-A83B-F25B6448BEA2}">
      <dgm:prSet/>
      <dgm:spPr/>
      <dgm:t>
        <a:bodyPr/>
        <a:lstStyle/>
        <a:p>
          <a:r>
            <a:rPr lang="en-US" dirty="0" smtClean="0"/>
            <a:t>Section 24:</a:t>
          </a:r>
          <a:endParaRPr lang="en-US" dirty="0"/>
        </a:p>
      </dgm:t>
    </dgm:pt>
    <dgm:pt modelId="{8E50D367-3814-094A-AC17-B5BAF124BE23}" type="parTrans" cxnId="{288C1E03-0A4F-724A-BE41-12D8A15D98D0}">
      <dgm:prSet/>
      <dgm:spPr/>
      <dgm:t>
        <a:bodyPr/>
        <a:lstStyle/>
        <a:p>
          <a:endParaRPr lang="en-US"/>
        </a:p>
      </dgm:t>
    </dgm:pt>
    <dgm:pt modelId="{F3767AA4-2F00-F44C-9523-00AAC7A806E1}" type="sibTrans" cxnId="{288C1E03-0A4F-724A-BE41-12D8A15D98D0}">
      <dgm:prSet/>
      <dgm:spPr/>
      <dgm:t>
        <a:bodyPr/>
        <a:lstStyle/>
        <a:p>
          <a:endParaRPr lang="en-US"/>
        </a:p>
      </dgm:t>
    </dgm:pt>
    <dgm:pt modelId="{DB4D47AF-0075-3748-AC74-D9F25726C305}">
      <dgm:prSet/>
      <dgm:spPr/>
      <dgm:t>
        <a:bodyPr/>
        <a:lstStyle/>
        <a:p>
          <a:r>
            <a:rPr lang="en-US" dirty="0" smtClean="0"/>
            <a:t>Protection of environment</a:t>
          </a:r>
          <a:endParaRPr lang="en-US" dirty="0"/>
        </a:p>
      </dgm:t>
    </dgm:pt>
    <dgm:pt modelId="{5B760D9C-4692-C04C-85F2-54D4EE3378F3}" type="parTrans" cxnId="{38135C9B-57BC-524C-9F10-EB5692243FDA}">
      <dgm:prSet/>
      <dgm:spPr/>
      <dgm:t>
        <a:bodyPr/>
        <a:lstStyle/>
        <a:p>
          <a:endParaRPr lang="en-US"/>
        </a:p>
      </dgm:t>
    </dgm:pt>
    <dgm:pt modelId="{66A3A3BE-5BB4-3D4B-B05D-7B66A34BE328}" type="sibTrans" cxnId="{38135C9B-57BC-524C-9F10-EB5692243FDA}">
      <dgm:prSet/>
      <dgm:spPr/>
      <dgm:t>
        <a:bodyPr/>
        <a:lstStyle/>
        <a:p>
          <a:endParaRPr lang="en-US"/>
        </a:p>
      </dgm:t>
    </dgm:pt>
    <dgm:pt modelId="{A1238F1F-7E8D-E84D-AD63-9240B63BC561}">
      <dgm:prSet/>
      <dgm:spPr/>
      <dgm:t>
        <a:bodyPr/>
        <a:lstStyle/>
        <a:p>
          <a:r>
            <a:rPr lang="en-US" dirty="0" smtClean="0"/>
            <a:t>Inter-generational equity</a:t>
          </a:r>
          <a:endParaRPr lang="en-US" dirty="0"/>
        </a:p>
      </dgm:t>
    </dgm:pt>
    <dgm:pt modelId="{8930B4B8-6A52-1045-AA41-52C693F93EAC}" type="parTrans" cxnId="{D23AB7FD-6F72-9B4E-B7E2-73836CB1FB30}">
      <dgm:prSet/>
      <dgm:spPr/>
      <dgm:t>
        <a:bodyPr/>
        <a:lstStyle/>
        <a:p>
          <a:endParaRPr lang="en-US"/>
        </a:p>
      </dgm:t>
    </dgm:pt>
    <dgm:pt modelId="{C97B28EA-7112-4044-8A2C-EA247521703E}" type="sibTrans" cxnId="{D23AB7FD-6F72-9B4E-B7E2-73836CB1FB30}">
      <dgm:prSet/>
      <dgm:spPr/>
      <dgm:t>
        <a:bodyPr/>
        <a:lstStyle/>
        <a:p>
          <a:endParaRPr lang="en-US"/>
        </a:p>
      </dgm:t>
    </dgm:pt>
    <dgm:pt modelId="{E3547351-F19F-1444-819A-615B8CC1A80C}">
      <dgm:prSet/>
      <dgm:spPr/>
      <dgm:t>
        <a:bodyPr/>
        <a:lstStyle/>
        <a:p>
          <a:r>
            <a:rPr lang="en-US" dirty="0" smtClean="0"/>
            <a:t>Sustainable development</a:t>
          </a:r>
          <a:endParaRPr lang="en-US" dirty="0"/>
        </a:p>
      </dgm:t>
    </dgm:pt>
    <dgm:pt modelId="{5FA13462-5B73-9A41-ADEE-1DBA51722A4B}" type="parTrans" cxnId="{FAB28D6D-C39A-1141-8575-C5522C4E166E}">
      <dgm:prSet/>
      <dgm:spPr/>
      <dgm:t>
        <a:bodyPr/>
        <a:lstStyle/>
        <a:p>
          <a:endParaRPr lang="en-US"/>
        </a:p>
      </dgm:t>
    </dgm:pt>
    <dgm:pt modelId="{132D80CC-A95E-7A4F-933D-AF970C333CAD}" type="sibTrans" cxnId="{FAB28D6D-C39A-1141-8575-C5522C4E166E}">
      <dgm:prSet/>
      <dgm:spPr/>
      <dgm:t>
        <a:bodyPr/>
        <a:lstStyle/>
        <a:p>
          <a:endParaRPr lang="en-US"/>
        </a:p>
      </dgm:t>
    </dgm:pt>
    <dgm:pt modelId="{18F9EA23-6DB8-1F42-9564-FB160A491396}">
      <dgm:prSet/>
      <dgm:spPr/>
      <dgm:t>
        <a:bodyPr/>
        <a:lstStyle/>
        <a:p>
          <a:r>
            <a:rPr lang="en-US" dirty="0" smtClean="0"/>
            <a:t>Section 27:</a:t>
          </a:r>
          <a:endParaRPr lang="en-US" dirty="0"/>
        </a:p>
      </dgm:t>
    </dgm:pt>
    <dgm:pt modelId="{547C68CD-3E1F-1646-8497-E5AE0C85BDE8}" type="parTrans" cxnId="{47295CD7-07C0-5345-B022-05B5EBA1D5D7}">
      <dgm:prSet/>
      <dgm:spPr/>
      <dgm:t>
        <a:bodyPr/>
        <a:lstStyle/>
        <a:p>
          <a:endParaRPr lang="en-US"/>
        </a:p>
      </dgm:t>
    </dgm:pt>
    <dgm:pt modelId="{F8E15EA2-CBB4-2741-A077-B00CF71376B7}" type="sibTrans" cxnId="{47295CD7-07C0-5345-B022-05B5EBA1D5D7}">
      <dgm:prSet/>
      <dgm:spPr/>
      <dgm:t>
        <a:bodyPr/>
        <a:lstStyle/>
        <a:p>
          <a:endParaRPr lang="en-US"/>
        </a:p>
      </dgm:t>
    </dgm:pt>
    <dgm:pt modelId="{4133E9D3-3528-BC4A-BD28-FA05BA136A08}">
      <dgm:prSet/>
      <dgm:spPr/>
      <dgm:t>
        <a:bodyPr/>
        <a:lstStyle/>
        <a:p>
          <a:endParaRPr lang="en-US" dirty="0"/>
        </a:p>
      </dgm:t>
    </dgm:pt>
    <dgm:pt modelId="{CDC78280-B006-9A44-A52F-0C91EFA3554C}" type="parTrans" cxnId="{F8F65F4E-1574-1145-93EC-089C37A356BB}">
      <dgm:prSet/>
      <dgm:spPr/>
      <dgm:t>
        <a:bodyPr/>
        <a:lstStyle/>
        <a:p>
          <a:endParaRPr lang="en-US"/>
        </a:p>
      </dgm:t>
    </dgm:pt>
    <dgm:pt modelId="{00ED9A2C-4E33-5B45-A7FB-A16A31672041}" type="sibTrans" cxnId="{F8F65F4E-1574-1145-93EC-089C37A356BB}">
      <dgm:prSet/>
      <dgm:spPr/>
      <dgm:t>
        <a:bodyPr/>
        <a:lstStyle/>
        <a:p>
          <a:endParaRPr lang="en-US"/>
        </a:p>
      </dgm:t>
    </dgm:pt>
    <dgm:pt modelId="{F7C79F82-EF62-3A45-904B-1F9A53497045}">
      <dgm:prSet/>
      <dgm:spPr/>
      <dgm:t>
        <a:bodyPr/>
        <a:lstStyle/>
        <a:p>
          <a:r>
            <a:rPr lang="en-US" dirty="0" smtClean="0"/>
            <a:t>Right of access to sufficient water</a:t>
          </a:r>
          <a:endParaRPr lang="en-US" dirty="0"/>
        </a:p>
      </dgm:t>
    </dgm:pt>
    <dgm:pt modelId="{43E4D195-79CD-FE4A-A0DF-49386C727E67}" type="parTrans" cxnId="{FCDCB96D-6E51-984D-B07E-99F4C8AF4844}">
      <dgm:prSet/>
      <dgm:spPr/>
      <dgm:t>
        <a:bodyPr/>
        <a:lstStyle/>
        <a:p>
          <a:endParaRPr lang="en-US"/>
        </a:p>
      </dgm:t>
    </dgm:pt>
    <dgm:pt modelId="{7076B7B8-0B15-E241-AF35-AD830C6B4261}" type="sibTrans" cxnId="{FCDCB96D-6E51-984D-B07E-99F4C8AF4844}">
      <dgm:prSet/>
      <dgm:spPr/>
      <dgm:t>
        <a:bodyPr/>
        <a:lstStyle/>
        <a:p>
          <a:endParaRPr lang="en-US"/>
        </a:p>
      </dgm:t>
    </dgm:pt>
    <dgm:pt modelId="{BF2310D1-7C37-A043-BC78-7BAC17076857}">
      <dgm:prSet/>
      <dgm:spPr/>
      <dgm:t>
        <a:bodyPr/>
        <a:lstStyle/>
        <a:p>
          <a:r>
            <a:rPr lang="en-US" dirty="0" smtClean="0"/>
            <a:t>Reasonable legislative  and other measures; available resources; progressively </a:t>
          </a:r>
          <a:r>
            <a:rPr lang="en-US" dirty="0" err="1" smtClean="0"/>
            <a:t>realised</a:t>
          </a:r>
          <a:r>
            <a:rPr lang="en-US" dirty="0" smtClean="0"/>
            <a:t>   </a:t>
          </a:r>
          <a:endParaRPr lang="en-US" dirty="0"/>
        </a:p>
      </dgm:t>
    </dgm:pt>
    <dgm:pt modelId="{C9E9D7A8-2336-2B4F-9155-5C7F73DA77CB}" type="parTrans" cxnId="{8E37BFD3-829B-3A46-A0C4-8D7B09E4E957}">
      <dgm:prSet/>
      <dgm:spPr/>
      <dgm:t>
        <a:bodyPr/>
        <a:lstStyle/>
        <a:p>
          <a:endParaRPr lang="en-US"/>
        </a:p>
      </dgm:t>
    </dgm:pt>
    <dgm:pt modelId="{F54D129B-23BC-CA42-9E2D-E0870CC7C1A1}" type="sibTrans" cxnId="{8E37BFD3-829B-3A46-A0C4-8D7B09E4E957}">
      <dgm:prSet/>
      <dgm:spPr/>
      <dgm:t>
        <a:bodyPr/>
        <a:lstStyle/>
        <a:p>
          <a:endParaRPr lang="en-US"/>
        </a:p>
      </dgm:t>
    </dgm:pt>
    <dgm:pt modelId="{D32B7DCC-F553-294D-B087-190EA427984F}">
      <dgm:prSet/>
      <dgm:spPr/>
      <dgm:t>
        <a:bodyPr/>
        <a:lstStyle/>
        <a:p>
          <a:r>
            <a:rPr lang="en-US" dirty="0" smtClean="0"/>
            <a:t>Abolished private ownership of water</a:t>
          </a:r>
          <a:endParaRPr lang="en-US" dirty="0"/>
        </a:p>
      </dgm:t>
    </dgm:pt>
    <dgm:pt modelId="{0C38C2C8-53EE-664F-A31D-DF589F1F42F3}" type="parTrans" cxnId="{0FBFBA01-286A-9847-A5DE-37E50FC0ADED}">
      <dgm:prSet/>
      <dgm:spPr/>
      <dgm:t>
        <a:bodyPr/>
        <a:lstStyle/>
        <a:p>
          <a:endParaRPr lang="en-US"/>
        </a:p>
      </dgm:t>
    </dgm:pt>
    <dgm:pt modelId="{24D1755D-BB0F-924D-A240-756D2E383767}" type="sibTrans" cxnId="{0FBFBA01-286A-9847-A5DE-37E50FC0ADED}">
      <dgm:prSet/>
      <dgm:spPr/>
      <dgm:t>
        <a:bodyPr/>
        <a:lstStyle/>
        <a:p>
          <a:endParaRPr lang="en-US"/>
        </a:p>
      </dgm:t>
    </dgm:pt>
    <dgm:pt modelId="{E77C17BE-9CFB-6546-A6EC-287C0199B020}">
      <dgm:prSet/>
      <dgm:spPr/>
      <dgm:t>
        <a:bodyPr/>
        <a:lstStyle/>
        <a:p>
          <a:r>
            <a:rPr lang="en-US" dirty="0" smtClean="0"/>
            <a:t>Allocated rights to </a:t>
          </a:r>
          <a:r>
            <a:rPr lang="en-US" i="1" dirty="0" smtClean="0"/>
            <a:t>use </a:t>
          </a:r>
          <a:r>
            <a:rPr lang="en-US" i="0" dirty="0" smtClean="0"/>
            <a:t>water by the State</a:t>
          </a:r>
          <a:endParaRPr lang="en-US" dirty="0"/>
        </a:p>
      </dgm:t>
    </dgm:pt>
    <dgm:pt modelId="{703D695B-FCB2-4044-A27D-0C407952BDC7}" type="parTrans" cxnId="{1F5C9D65-80E6-8745-9E2B-887D05A5C33B}">
      <dgm:prSet/>
      <dgm:spPr/>
      <dgm:t>
        <a:bodyPr/>
        <a:lstStyle/>
        <a:p>
          <a:endParaRPr lang="en-US"/>
        </a:p>
      </dgm:t>
    </dgm:pt>
    <dgm:pt modelId="{8740F064-BB6C-734E-8780-6765BA931640}" type="sibTrans" cxnId="{1F5C9D65-80E6-8745-9E2B-887D05A5C33B}">
      <dgm:prSet/>
      <dgm:spPr/>
      <dgm:t>
        <a:bodyPr/>
        <a:lstStyle/>
        <a:p>
          <a:endParaRPr lang="en-US"/>
        </a:p>
      </dgm:t>
    </dgm:pt>
    <dgm:pt modelId="{CD5DB247-BAF3-6647-8C0F-04D2FB6C33D1}">
      <dgm:prSet/>
      <dgm:spPr/>
      <dgm:t>
        <a:bodyPr/>
        <a:lstStyle/>
        <a:p>
          <a:r>
            <a:rPr lang="en-US" dirty="0" smtClean="0"/>
            <a:t>Introduces concept of trusteeship and public ownership</a:t>
          </a:r>
          <a:endParaRPr lang="en-US" dirty="0"/>
        </a:p>
      </dgm:t>
    </dgm:pt>
    <dgm:pt modelId="{3C541C05-AA14-D547-BC96-B40D639F7F9C}" type="parTrans" cxnId="{27994B38-DD38-764F-BA18-61A2FB20B99A}">
      <dgm:prSet/>
      <dgm:spPr/>
      <dgm:t>
        <a:bodyPr/>
        <a:lstStyle/>
        <a:p>
          <a:endParaRPr lang="en-US"/>
        </a:p>
      </dgm:t>
    </dgm:pt>
    <dgm:pt modelId="{F5CD094A-A77C-E244-B56A-FBA1BC212542}" type="sibTrans" cxnId="{27994B38-DD38-764F-BA18-61A2FB20B99A}">
      <dgm:prSet/>
      <dgm:spPr/>
      <dgm:t>
        <a:bodyPr/>
        <a:lstStyle/>
        <a:p>
          <a:endParaRPr lang="en-US"/>
        </a:p>
      </dgm:t>
    </dgm:pt>
    <dgm:pt modelId="{0CB92726-9750-1245-BB16-2D65D3057965}">
      <dgm:prSet phldrT="[Text]"/>
      <dgm:spPr/>
      <dgm:t>
        <a:bodyPr/>
        <a:lstStyle/>
        <a:p>
          <a:r>
            <a:rPr lang="en-US" dirty="0" smtClean="0"/>
            <a:t>Union Irrigation and Conservation Water Act 1912</a:t>
          </a:r>
          <a:endParaRPr lang="en-US" dirty="0"/>
        </a:p>
      </dgm:t>
    </dgm:pt>
    <dgm:pt modelId="{92BC1753-1150-B84A-8ABC-515EF2D80FFC}" type="parTrans" cxnId="{0D1313C4-DEA5-7343-AF28-D636A4EDCA03}">
      <dgm:prSet/>
      <dgm:spPr/>
      <dgm:t>
        <a:bodyPr/>
        <a:lstStyle/>
        <a:p>
          <a:endParaRPr lang="en-US"/>
        </a:p>
      </dgm:t>
    </dgm:pt>
    <dgm:pt modelId="{4329D3D5-EC73-3148-8E1B-C8261BD6EBA4}" type="sibTrans" cxnId="{0D1313C4-DEA5-7343-AF28-D636A4EDCA03}">
      <dgm:prSet/>
      <dgm:spPr/>
      <dgm:t>
        <a:bodyPr/>
        <a:lstStyle/>
        <a:p>
          <a:endParaRPr lang="en-US"/>
        </a:p>
      </dgm:t>
    </dgm:pt>
    <dgm:pt modelId="{9B64E822-AF56-6142-9E8B-22F5F86C193C}">
      <dgm:prSet phldrT="[Text]"/>
      <dgm:spPr/>
      <dgm:t>
        <a:bodyPr/>
        <a:lstStyle/>
        <a:p>
          <a:r>
            <a:rPr lang="en-US" dirty="0" smtClean="0"/>
            <a:t>Water Act 1956</a:t>
          </a:r>
          <a:endParaRPr lang="en-US" dirty="0"/>
        </a:p>
      </dgm:t>
    </dgm:pt>
    <dgm:pt modelId="{08E04C51-6D2B-4648-BC04-57AF47E84082}" type="parTrans" cxnId="{4BD4C2D4-982C-4542-A993-551CAC4B92AE}">
      <dgm:prSet/>
      <dgm:spPr/>
      <dgm:t>
        <a:bodyPr/>
        <a:lstStyle/>
        <a:p>
          <a:endParaRPr lang="en-US"/>
        </a:p>
      </dgm:t>
    </dgm:pt>
    <dgm:pt modelId="{B3F3101C-BF29-1A43-83EF-05A7D8A168A8}" type="sibTrans" cxnId="{4BD4C2D4-982C-4542-A993-551CAC4B92AE}">
      <dgm:prSet/>
      <dgm:spPr/>
      <dgm:t>
        <a:bodyPr/>
        <a:lstStyle/>
        <a:p>
          <a:endParaRPr lang="en-US"/>
        </a:p>
      </dgm:t>
    </dgm:pt>
    <dgm:pt modelId="{15695EFD-80E1-3146-97B8-C1D2FD1E66CF}" type="pres">
      <dgm:prSet presAssocID="{72CDD6E6-5287-C34C-9104-A35CB8593DB8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0DF0EAB-1AA0-6C4E-8F74-B96BEDEE21CB}" type="pres">
      <dgm:prSet presAssocID="{509D9263-EAD3-2642-B22E-320BBFE80D8D}" presName="compositeNode" presStyleCnt="0">
        <dgm:presLayoutVars>
          <dgm:bulletEnabled val="1"/>
        </dgm:presLayoutVars>
      </dgm:prSet>
      <dgm:spPr/>
    </dgm:pt>
    <dgm:pt modelId="{4D46540A-A81E-3E42-A8DC-63AC3965C9D9}" type="pres">
      <dgm:prSet presAssocID="{509D9263-EAD3-2642-B22E-320BBFE80D8D}" presName="imag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2B8A6A9-9CFB-7348-B394-35CE65C92F21}" type="pres">
      <dgm:prSet presAssocID="{509D9263-EAD3-2642-B22E-320BBFE80D8D}" presName="child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C3A899-8B97-8F4F-AC8B-A3BBBD83726E}" type="pres">
      <dgm:prSet presAssocID="{509D9263-EAD3-2642-B22E-320BBFE80D8D}" presName="parentNode" presStyleLbl="revTx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C95584-DBFC-7E4A-9331-8D601DE6BD22}" type="pres">
      <dgm:prSet presAssocID="{C68FDE10-36F0-6148-921B-BA33BA94C6A9}" presName="sibTrans" presStyleCnt="0"/>
      <dgm:spPr/>
    </dgm:pt>
    <dgm:pt modelId="{14A95EDA-E802-7D4A-A8DB-BDA11AB6C767}" type="pres">
      <dgm:prSet presAssocID="{E3D16129-9A2E-DA45-91B6-35603BC77446}" presName="compositeNode" presStyleCnt="0">
        <dgm:presLayoutVars>
          <dgm:bulletEnabled val="1"/>
        </dgm:presLayoutVars>
      </dgm:prSet>
      <dgm:spPr/>
    </dgm:pt>
    <dgm:pt modelId="{5BC85BCD-1791-2C4B-9C93-9308372FDB4F}" type="pres">
      <dgm:prSet presAssocID="{E3D16129-9A2E-DA45-91B6-35603BC77446}" presName="image" presStyleLbl="fgImgPlace1" presStyleIdx="1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A5CC5E9E-0952-CF40-BDCA-A450FE56C5A8}" type="pres">
      <dgm:prSet presAssocID="{E3D16129-9A2E-DA45-91B6-35603BC77446}" presName="child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2C2FE3-C400-7F4E-B32F-2268FDE19BD2}" type="pres">
      <dgm:prSet presAssocID="{E3D16129-9A2E-DA45-91B6-35603BC77446}" presName="parentNode" presStyleLbl="revTx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513633-351D-4C43-B94B-6A3E7C91654C}" type="pres">
      <dgm:prSet presAssocID="{A60A7C58-DB76-7046-BF36-62330BF18E5C}" presName="sibTrans" presStyleCnt="0"/>
      <dgm:spPr/>
    </dgm:pt>
    <dgm:pt modelId="{07192522-2609-B841-89FC-10FF5604361F}" type="pres">
      <dgm:prSet presAssocID="{DB9977F9-C925-6842-8B27-81669E26DDC6}" presName="compositeNode" presStyleCnt="0">
        <dgm:presLayoutVars>
          <dgm:bulletEnabled val="1"/>
        </dgm:presLayoutVars>
      </dgm:prSet>
      <dgm:spPr/>
    </dgm:pt>
    <dgm:pt modelId="{F5AF6DE7-1195-9D4C-846E-255559BF6CA9}" type="pres">
      <dgm:prSet presAssocID="{DB9977F9-C925-6842-8B27-81669E26DDC6}" presName="image" presStyleLbl="fgImgPlace1" presStyleIdx="2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993FCF64-9DC2-2F4E-8540-D1604473A625}" type="pres">
      <dgm:prSet presAssocID="{DB9977F9-C925-6842-8B27-81669E26DDC6}" presName="child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D6DA82-75BD-C348-A6CA-0C47684AF919}" type="pres">
      <dgm:prSet presAssocID="{DB9977F9-C925-6842-8B27-81669E26DDC6}" presName="parentNode" presStyleLbl="revTx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55252-F8A3-C449-B37A-DED0DA4D00FB}" type="pres">
      <dgm:prSet presAssocID="{F5368F48-41C1-1841-90C9-826FF714CCB1}" presName="sibTrans" presStyleCnt="0"/>
      <dgm:spPr/>
    </dgm:pt>
    <dgm:pt modelId="{FCA7DB22-9C48-C64B-ACE9-771DC97EE3E9}" type="pres">
      <dgm:prSet presAssocID="{CCCC66AD-362A-C340-8EAC-5CF51E4C4D63}" presName="compositeNode" presStyleCnt="0">
        <dgm:presLayoutVars>
          <dgm:bulletEnabled val="1"/>
        </dgm:presLayoutVars>
      </dgm:prSet>
      <dgm:spPr/>
    </dgm:pt>
    <dgm:pt modelId="{0CF1EF44-56C5-384C-808E-B5F32C93F37D}" type="pres">
      <dgm:prSet presAssocID="{CCCC66AD-362A-C340-8EAC-5CF51E4C4D63}" presName="image" presStyleLbl="fgImgPlace1" presStyleIdx="3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C1C9AD11-72B4-2B45-AA03-B523EB8150A6}" type="pres">
      <dgm:prSet presAssocID="{CCCC66AD-362A-C340-8EAC-5CF51E4C4D63}" presName="child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44B412-DB88-2B48-A870-8CA756961F23}" type="pres">
      <dgm:prSet presAssocID="{CCCC66AD-362A-C340-8EAC-5CF51E4C4D63}" presName="parentNode" presStyleLbl="revTx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DD06E9-41C6-BF42-A140-7A66A252B371}" type="pres">
      <dgm:prSet presAssocID="{D529D447-B116-C141-B2B9-66E7D2FF5161}" presName="sibTrans" presStyleCnt="0"/>
      <dgm:spPr/>
    </dgm:pt>
    <dgm:pt modelId="{55BBFC14-53FB-0444-8216-375195D63750}" type="pres">
      <dgm:prSet presAssocID="{6C8BCC0C-C1E2-9C40-93BC-87DD1CEE513B}" presName="compositeNode" presStyleCnt="0">
        <dgm:presLayoutVars>
          <dgm:bulletEnabled val="1"/>
        </dgm:presLayoutVars>
      </dgm:prSet>
      <dgm:spPr/>
    </dgm:pt>
    <dgm:pt modelId="{574A9888-46AC-2840-9556-69F6BB9C4281}" type="pres">
      <dgm:prSet presAssocID="{6C8BCC0C-C1E2-9C40-93BC-87DD1CEE513B}" presName="image" presStyleLbl="fgImgPlace1" presStyleIdx="4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6E11916-1172-3845-B75C-56A57FAF01C4}" type="pres">
      <dgm:prSet presAssocID="{6C8BCC0C-C1E2-9C40-93BC-87DD1CEE513B}" presName="child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1E906D-93C3-3146-9AF9-9DB90326B0FE}" type="pres">
      <dgm:prSet presAssocID="{6C8BCC0C-C1E2-9C40-93BC-87DD1CEE513B}" presName="parentNode" presStyleLbl="revTx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8F65F4E-1574-1145-93EC-089C37A356BB}" srcId="{BE284FDF-B781-4446-A83B-F25B6448BEA2}" destId="{4133E9D3-3528-BC4A-BD28-FA05BA136A08}" srcOrd="3" destOrd="0" parTransId="{CDC78280-B006-9A44-A52F-0C91EFA3554C}" sibTransId="{00ED9A2C-4E33-5B45-A7FB-A16A31672041}"/>
    <dgm:cxn modelId="{C08712DF-97C6-7B4B-93C2-E2D5FD7FE6CD}" type="presOf" srcId="{21786E23-4D0D-A04C-AF04-15F34B52B12F}" destId="{A5CC5E9E-0952-CF40-BDCA-A450FE56C5A8}" srcOrd="0" destOrd="2" presId="urn:microsoft.com/office/officeart/2005/8/layout/hList2"/>
    <dgm:cxn modelId="{D23AB7FD-6F72-9B4E-B7E2-73836CB1FB30}" srcId="{BE284FDF-B781-4446-A83B-F25B6448BEA2}" destId="{A1238F1F-7E8D-E84D-AD63-9240B63BC561}" srcOrd="1" destOrd="0" parTransId="{8930B4B8-6A52-1045-AA41-52C693F93EAC}" sibTransId="{C97B28EA-7112-4044-8A2C-EA247521703E}"/>
    <dgm:cxn modelId="{8757E91F-6783-E345-98FE-192121B3FCA7}" type="presOf" srcId="{6C8BCC0C-C1E2-9C40-93BC-87DD1CEE513B}" destId="{631E906D-93C3-3146-9AF9-9DB90326B0FE}" srcOrd="0" destOrd="0" presId="urn:microsoft.com/office/officeart/2005/8/layout/hList2"/>
    <dgm:cxn modelId="{2F0CE8DB-3DE0-C842-8F00-AD217F56B40E}" type="presOf" srcId="{194888C2-B845-F444-88A4-D6FEA54CD37B}" destId="{12B8A6A9-9CFB-7348-B394-35CE65C92F21}" srcOrd="0" destOrd="1" presId="urn:microsoft.com/office/officeart/2005/8/layout/hList2"/>
    <dgm:cxn modelId="{1A1CB788-3725-D844-BD5E-BD155B5A8FD7}" srcId="{E3D16129-9A2E-DA45-91B6-35603BC77446}" destId="{7D6E46B7-7D6B-B941-9551-3682FD374D8B}" srcOrd="0" destOrd="0" parTransId="{FE445CD3-A358-B34F-8D6C-EBA8AC03387C}" sibTransId="{4DA34116-17CB-7044-9A50-D53C82C652E9}"/>
    <dgm:cxn modelId="{22895582-9506-6843-9A79-D281B57EDF64}" type="presOf" srcId="{7D6E46B7-7D6B-B941-9551-3682FD374D8B}" destId="{A5CC5E9E-0952-CF40-BDCA-A450FE56C5A8}" srcOrd="0" destOrd="0" presId="urn:microsoft.com/office/officeart/2005/8/layout/hList2"/>
    <dgm:cxn modelId="{F6C3F35F-8409-794E-BEC2-70E0C0C20381}" srcId="{509D9263-EAD3-2642-B22E-320BBFE80D8D}" destId="{09B2494D-9552-E249-867A-C8B14A6C5401}" srcOrd="0" destOrd="0" parTransId="{9DEEC918-EE33-8749-8A2F-FDC771881309}" sibTransId="{1B0CA4F3-E897-B741-AB55-03765EBC7F1A}"/>
    <dgm:cxn modelId="{F204CFEB-11A8-7F4D-8A32-B028F1048AC8}" type="presOf" srcId="{E77C17BE-9CFB-6546-A6EC-287C0199B020}" destId="{26E11916-1172-3845-B75C-56A57FAF01C4}" srcOrd="0" destOrd="1" presId="urn:microsoft.com/office/officeart/2005/8/layout/hList2"/>
    <dgm:cxn modelId="{06CC6676-7C1A-4E44-9CC3-EB9B7AA49187}" srcId="{72CDD6E6-5287-C34C-9104-A35CB8593DB8}" destId="{CCCC66AD-362A-C340-8EAC-5CF51E4C4D63}" srcOrd="3" destOrd="0" parTransId="{DD0A372A-27B3-EA49-B368-282615FAF211}" sibTransId="{D529D447-B116-C141-B2B9-66E7D2FF5161}"/>
    <dgm:cxn modelId="{E3FC4C2D-C7FE-C445-AB70-47AE8451D4CB}" srcId="{509D9263-EAD3-2642-B22E-320BBFE80D8D}" destId="{49962549-2988-7848-B9E5-D19E78B0C647}" srcOrd="4" destOrd="0" parTransId="{46A4BBEB-332D-4B48-BAE8-1AAC4FEE1540}" sibTransId="{3BAF4E11-7DDE-DC49-B40E-A7CFC5E65E52}"/>
    <dgm:cxn modelId="{3ADE7D4A-1B50-9D48-99A8-3A53712C5303}" type="presOf" srcId="{509D9263-EAD3-2642-B22E-320BBFE80D8D}" destId="{77C3A899-8B97-8F4F-AC8B-A3BBBD83726E}" srcOrd="0" destOrd="0" presId="urn:microsoft.com/office/officeart/2005/8/layout/hList2"/>
    <dgm:cxn modelId="{56D22C12-9464-9342-952E-19EBB85D047C}" srcId="{72CDD6E6-5287-C34C-9104-A35CB8593DB8}" destId="{509D9263-EAD3-2642-B22E-320BBFE80D8D}" srcOrd="0" destOrd="0" parTransId="{6508BA46-AE82-6745-9A73-33530E0F7022}" sibTransId="{C68FDE10-36F0-6148-921B-BA33BA94C6A9}"/>
    <dgm:cxn modelId="{B702C107-C034-3C49-B4CF-B24C9A8AB803}" type="presOf" srcId="{18F9EA23-6DB8-1F42-9564-FB160A491396}" destId="{C1C9AD11-72B4-2B45-AA03-B523EB8150A6}" srcOrd="0" destOrd="5" presId="urn:microsoft.com/office/officeart/2005/8/layout/hList2"/>
    <dgm:cxn modelId="{1B9735B4-8FE0-E14C-AE96-BE234A71AB80}" type="presOf" srcId="{0CB92726-9750-1245-BB16-2D65D3057965}" destId="{993FCF64-9DC2-2F4E-8540-D1604473A625}" srcOrd="0" destOrd="0" presId="urn:microsoft.com/office/officeart/2005/8/layout/hList2"/>
    <dgm:cxn modelId="{648D204F-B20A-FC45-976E-63FB03F94FB5}" srcId="{72CDD6E6-5287-C34C-9104-A35CB8593DB8}" destId="{DB9977F9-C925-6842-8B27-81669E26DDC6}" srcOrd="2" destOrd="0" parTransId="{42B72B3C-1015-044E-9B8B-F8628D41AAA8}" sibTransId="{F5368F48-41C1-1841-90C9-826FF714CCB1}"/>
    <dgm:cxn modelId="{FAB28D6D-C39A-1141-8575-C5522C4E166E}" srcId="{BE284FDF-B781-4446-A83B-F25B6448BEA2}" destId="{E3547351-F19F-1444-819A-615B8CC1A80C}" srcOrd="2" destOrd="0" parTransId="{5FA13462-5B73-9A41-ADEE-1DBA51722A4B}" sibTransId="{132D80CC-A95E-7A4F-933D-AF970C333CAD}"/>
    <dgm:cxn modelId="{F2784D6F-D99D-B047-9557-E01222A5FD61}" type="presOf" srcId="{49962549-2988-7848-B9E5-D19E78B0C647}" destId="{12B8A6A9-9CFB-7348-B394-35CE65C92F21}" srcOrd="0" destOrd="4" presId="urn:microsoft.com/office/officeart/2005/8/layout/hList2"/>
    <dgm:cxn modelId="{E550F88D-2EFC-264E-B818-4CDB64624ED2}" type="presOf" srcId="{D139545B-6D73-264C-BCAB-AD7E13424379}" destId="{12B8A6A9-9CFB-7348-B394-35CE65C92F21}" srcOrd="0" destOrd="3" presId="urn:microsoft.com/office/officeart/2005/8/layout/hList2"/>
    <dgm:cxn modelId="{55AEF573-F4A6-7545-B5FF-2C4F5F74A854}" type="presOf" srcId="{B31ED9DD-6198-FF4E-95AC-A6D355739CDA}" destId="{993FCF64-9DC2-2F4E-8540-D1604473A625}" srcOrd="0" destOrd="2" presId="urn:microsoft.com/office/officeart/2005/8/layout/hList2"/>
    <dgm:cxn modelId="{BC69B395-69B7-8B45-8CC8-039F095C1EF0}" type="presOf" srcId="{D32B7DCC-F553-294D-B087-190EA427984F}" destId="{26E11916-1172-3845-B75C-56A57FAF01C4}" srcOrd="0" destOrd="0" presId="urn:microsoft.com/office/officeart/2005/8/layout/hList2"/>
    <dgm:cxn modelId="{8C219847-DCB3-B141-ACFE-E2F068D09DBE}" srcId="{509D9263-EAD3-2642-B22E-320BBFE80D8D}" destId="{D139545B-6D73-264C-BCAB-AD7E13424379}" srcOrd="3" destOrd="0" parTransId="{76FA7E66-307B-414E-BA7A-D7A2411A9B0E}" sibTransId="{132A815F-4070-174A-A292-DC964A2A2E38}"/>
    <dgm:cxn modelId="{74C06F99-7FDF-EB48-8EC4-5924B0C75D08}" type="presOf" srcId="{CD5DB247-BAF3-6647-8C0F-04D2FB6C33D1}" destId="{26E11916-1172-3845-B75C-56A57FAF01C4}" srcOrd="0" destOrd="2" presId="urn:microsoft.com/office/officeart/2005/8/layout/hList2"/>
    <dgm:cxn modelId="{478732F8-E105-8645-918E-53B6BAFAFD58}" type="presOf" srcId="{69E76AE4-C704-AC47-9EDA-5D4E889DCDBF}" destId="{A5CC5E9E-0952-CF40-BDCA-A450FE56C5A8}" srcOrd="0" destOrd="1" presId="urn:microsoft.com/office/officeart/2005/8/layout/hList2"/>
    <dgm:cxn modelId="{3ED1BDEA-2F44-6F40-9D7F-F517BB20291C}" srcId="{E3D16129-9A2E-DA45-91B6-35603BC77446}" destId="{69E76AE4-C704-AC47-9EDA-5D4E889DCDBF}" srcOrd="1" destOrd="0" parTransId="{DA0554DD-DF8A-EF48-A845-6C38731B0010}" sibTransId="{ACF2ECF1-C778-9841-9F23-003496A067E9}"/>
    <dgm:cxn modelId="{76A6E314-1123-5843-8BA2-5FC84DFAD22F}" type="presOf" srcId="{72CDD6E6-5287-C34C-9104-A35CB8593DB8}" destId="{15695EFD-80E1-3146-97B8-C1D2FD1E66CF}" srcOrd="0" destOrd="0" presId="urn:microsoft.com/office/officeart/2005/8/layout/hList2"/>
    <dgm:cxn modelId="{00AD5E1C-5CBF-1346-8C3C-2AFE55F4000D}" type="presOf" srcId="{DB9977F9-C925-6842-8B27-81669E26DDC6}" destId="{9CD6DA82-75BD-C348-A6CA-0C47684AF919}" srcOrd="0" destOrd="0" presId="urn:microsoft.com/office/officeart/2005/8/layout/hList2"/>
    <dgm:cxn modelId="{A4D44CC9-FAEA-CA48-A26A-927A9C5B6015}" type="presOf" srcId="{BF2310D1-7C37-A043-BC78-7BAC17076857}" destId="{C1C9AD11-72B4-2B45-AA03-B523EB8150A6}" srcOrd="0" destOrd="7" presId="urn:microsoft.com/office/officeart/2005/8/layout/hList2"/>
    <dgm:cxn modelId="{FCDCB96D-6E51-984D-B07E-99F4C8AF4844}" srcId="{18F9EA23-6DB8-1F42-9564-FB160A491396}" destId="{F7C79F82-EF62-3A45-904B-1F9A53497045}" srcOrd="0" destOrd="0" parTransId="{43E4D195-79CD-FE4A-A0DF-49386C727E67}" sibTransId="{7076B7B8-0B15-E241-AF35-AD830C6B4261}"/>
    <dgm:cxn modelId="{0F31E4C2-8A6A-AF4A-8047-05D5A81889BC}" srcId="{72CDD6E6-5287-C34C-9104-A35CB8593DB8}" destId="{6C8BCC0C-C1E2-9C40-93BC-87DD1CEE513B}" srcOrd="4" destOrd="0" parTransId="{CFA23A16-BEDF-7742-AA16-270708B09A8A}" sibTransId="{0BA8E47A-748D-254E-B30F-7CD2C4C7F498}"/>
    <dgm:cxn modelId="{A86F2337-41B7-BD4C-9E29-0D474B310E9D}" srcId="{DB9977F9-C925-6842-8B27-81669E26DDC6}" destId="{16B92AD3-8794-0449-ABA3-EE64C6B5A4F3}" srcOrd="3" destOrd="0" parTransId="{A42CC97D-ADC7-CC42-B25C-8C8F2FB6ACFC}" sibTransId="{C9D2E7EA-DC38-344A-B978-D0DAD3D31F5E}"/>
    <dgm:cxn modelId="{0D1313C4-DEA5-7343-AF28-D636A4EDCA03}" srcId="{DB9977F9-C925-6842-8B27-81669E26DDC6}" destId="{0CB92726-9750-1245-BB16-2D65D3057965}" srcOrd="0" destOrd="0" parTransId="{92BC1753-1150-B84A-8ABC-515EF2D80FFC}" sibTransId="{4329D3D5-EC73-3148-8E1B-C8261BD6EBA4}"/>
    <dgm:cxn modelId="{47295CD7-07C0-5345-B022-05B5EBA1D5D7}" srcId="{CCCC66AD-362A-C340-8EAC-5CF51E4C4D63}" destId="{18F9EA23-6DB8-1F42-9564-FB160A491396}" srcOrd="1" destOrd="0" parTransId="{547C68CD-3E1F-1646-8497-E5AE0C85BDE8}" sibTransId="{F8E15EA2-CBB4-2741-A077-B00CF71376B7}"/>
    <dgm:cxn modelId="{790E17CA-15AB-704F-8DF9-57E3F4599816}" type="presOf" srcId="{09B2494D-9552-E249-867A-C8B14A6C5401}" destId="{12B8A6A9-9CFB-7348-B394-35CE65C92F21}" srcOrd="0" destOrd="0" presId="urn:microsoft.com/office/officeart/2005/8/layout/hList2"/>
    <dgm:cxn modelId="{D6FD2177-0223-7641-B995-62927255E869}" type="presOf" srcId="{9B64E822-AF56-6142-9E8B-22F5F86C193C}" destId="{993FCF64-9DC2-2F4E-8540-D1604473A625}" srcOrd="0" destOrd="1" presId="urn:microsoft.com/office/officeart/2005/8/layout/hList2"/>
    <dgm:cxn modelId="{C1A9FB60-F929-1643-813C-52C3D9889DB5}" type="presOf" srcId="{790F8DF4-080E-8743-B759-C6264BADB775}" destId="{12B8A6A9-9CFB-7348-B394-35CE65C92F21}" srcOrd="0" destOrd="2" presId="urn:microsoft.com/office/officeart/2005/8/layout/hList2"/>
    <dgm:cxn modelId="{7D04D6F4-42DF-EA4A-8733-84443902FB9D}" srcId="{509D9263-EAD3-2642-B22E-320BBFE80D8D}" destId="{194888C2-B845-F444-88A4-D6FEA54CD37B}" srcOrd="1" destOrd="0" parTransId="{03AB736D-372B-6C40-A57E-C5FDDBB963F2}" sibTransId="{F8ED1000-AD5A-974A-AC8A-6B540262822C}"/>
    <dgm:cxn modelId="{27431B9B-C728-DA44-9F88-DF83A995E9DA}" type="presOf" srcId="{274EB29E-4373-1346-BC1B-7902433CD946}" destId="{A5CC5E9E-0952-CF40-BDCA-A450FE56C5A8}" srcOrd="0" destOrd="3" presId="urn:microsoft.com/office/officeart/2005/8/layout/hList2"/>
    <dgm:cxn modelId="{438FBE74-275C-0F40-9626-5455D47D8D79}" srcId="{DB9977F9-C925-6842-8B27-81669E26DDC6}" destId="{B31ED9DD-6198-FF4E-95AC-A6D355739CDA}" srcOrd="2" destOrd="0" parTransId="{A6F857D7-87FE-9545-B3E7-7A9A718AB087}" sibTransId="{E06A6FEF-9CAB-9940-B5EB-E024881DBC8D}"/>
    <dgm:cxn modelId="{80B0EDFB-47A2-014A-9210-B4D0F58EC224}" type="presOf" srcId="{4133E9D3-3528-BC4A-BD28-FA05BA136A08}" destId="{C1C9AD11-72B4-2B45-AA03-B523EB8150A6}" srcOrd="0" destOrd="4" presId="urn:microsoft.com/office/officeart/2005/8/layout/hList2"/>
    <dgm:cxn modelId="{19E8154E-3B77-664F-BDBA-529B1E32A47D}" srcId="{72CDD6E6-5287-C34C-9104-A35CB8593DB8}" destId="{E3D16129-9A2E-DA45-91B6-35603BC77446}" srcOrd="1" destOrd="0" parTransId="{9651DD21-74E8-3340-9AE4-16351B8220C4}" sibTransId="{A60A7C58-DB76-7046-BF36-62330BF18E5C}"/>
    <dgm:cxn modelId="{8E37BFD3-829B-3A46-A0C4-8D7B09E4E957}" srcId="{CCCC66AD-362A-C340-8EAC-5CF51E4C4D63}" destId="{BF2310D1-7C37-A043-BC78-7BAC17076857}" srcOrd="2" destOrd="0" parTransId="{C9E9D7A8-2336-2B4F-9155-5C7F73DA77CB}" sibTransId="{F54D129B-23BC-CA42-9E2D-E0870CC7C1A1}"/>
    <dgm:cxn modelId="{4BD4C2D4-982C-4542-A993-551CAC4B92AE}" srcId="{DB9977F9-C925-6842-8B27-81669E26DDC6}" destId="{9B64E822-AF56-6142-9E8B-22F5F86C193C}" srcOrd="1" destOrd="0" parTransId="{08E04C51-6D2B-4648-BC04-57AF47E84082}" sibTransId="{B3F3101C-BF29-1A43-83EF-05A7D8A168A8}"/>
    <dgm:cxn modelId="{BDAB00E6-8E79-384D-A778-CF78A65148B9}" type="presOf" srcId="{BE284FDF-B781-4446-A83B-F25B6448BEA2}" destId="{C1C9AD11-72B4-2B45-AA03-B523EB8150A6}" srcOrd="0" destOrd="0" presId="urn:microsoft.com/office/officeart/2005/8/layout/hList2"/>
    <dgm:cxn modelId="{2753A7B7-66EE-5842-AE2B-23C7D0A105AC}" srcId="{E3D16129-9A2E-DA45-91B6-35603BC77446}" destId="{21786E23-4D0D-A04C-AF04-15F34B52B12F}" srcOrd="2" destOrd="0" parTransId="{84368458-EF59-9240-981A-9EE9E7FF02A0}" sibTransId="{4F959992-7A74-2247-8C23-417227D8E085}"/>
    <dgm:cxn modelId="{EDABCDAA-B890-314D-83F4-37493A6C0947}" type="presOf" srcId="{CCCC66AD-362A-C340-8EAC-5CF51E4C4D63}" destId="{F944B412-DB88-2B48-A870-8CA756961F23}" srcOrd="0" destOrd="0" presId="urn:microsoft.com/office/officeart/2005/8/layout/hList2"/>
    <dgm:cxn modelId="{33CCC47C-EC7B-A541-91B6-B4BF1C8BB1E2}" type="presOf" srcId="{DB4D47AF-0075-3748-AC74-D9F25726C305}" destId="{C1C9AD11-72B4-2B45-AA03-B523EB8150A6}" srcOrd="0" destOrd="1" presId="urn:microsoft.com/office/officeart/2005/8/layout/hList2"/>
    <dgm:cxn modelId="{0FBFBA01-286A-9847-A5DE-37E50FC0ADED}" srcId="{6C8BCC0C-C1E2-9C40-93BC-87DD1CEE513B}" destId="{D32B7DCC-F553-294D-B087-190EA427984F}" srcOrd="0" destOrd="0" parTransId="{0C38C2C8-53EE-664F-A31D-DF589F1F42F3}" sibTransId="{24D1755D-BB0F-924D-A240-756D2E383767}"/>
    <dgm:cxn modelId="{2607DE14-DFE8-C14C-8068-74DC58BDEF5B}" type="presOf" srcId="{A1238F1F-7E8D-E84D-AD63-9240B63BC561}" destId="{C1C9AD11-72B4-2B45-AA03-B523EB8150A6}" srcOrd="0" destOrd="2" presId="urn:microsoft.com/office/officeart/2005/8/layout/hList2"/>
    <dgm:cxn modelId="{288C1E03-0A4F-724A-BE41-12D8A15D98D0}" srcId="{CCCC66AD-362A-C340-8EAC-5CF51E4C4D63}" destId="{BE284FDF-B781-4446-A83B-F25B6448BEA2}" srcOrd="0" destOrd="0" parTransId="{8E50D367-3814-094A-AC17-B5BAF124BE23}" sibTransId="{F3767AA4-2F00-F44C-9523-00AAC7A806E1}"/>
    <dgm:cxn modelId="{CC759F5D-9E8E-B04A-9A4B-A1A485E49B0B}" srcId="{E3D16129-9A2E-DA45-91B6-35603BC77446}" destId="{274EB29E-4373-1346-BC1B-7902433CD946}" srcOrd="3" destOrd="0" parTransId="{0D81624E-1162-154C-A61A-990CCEE13925}" sibTransId="{AA9B793A-791D-B544-BCEE-F49242000485}"/>
    <dgm:cxn modelId="{94799B99-DC54-FB43-8C82-14B9CE494A8C}" srcId="{509D9263-EAD3-2642-B22E-320BBFE80D8D}" destId="{790F8DF4-080E-8743-B759-C6264BADB775}" srcOrd="2" destOrd="0" parTransId="{EE2672D9-9522-474B-8E2D-04E18ACA2D40}" sibTransId="{6E75A619-BBB1-6549-8A30-8F0570B50143}"/>
    <dgm:cxn modelId="{3FB13175-3E2B-6448-B713-6AEDFD71BAFE}" type="presOf" srcId="{F7C79F82-EF62-3A45-904B-1F9A53497045}" destId="{C1C9AD11-72B4-2B45-AA03-B523EB8150A6}" srcOrd="0" destOrd="6" presId="urn:microsoft.com/office/officeart/2005/8/layout/hList2"/>
    <dgm:cxn modelId="{2012D9AB-286F-9849-A657-5548F0581FAE}" type="presOf" srcId="{E3547351-F19F-1444-819A-615B8CC1A80C}" destId="{C1C9AD11-72B4-2B45-AA03-B523EB8150A6}" srcOrd="0" destOrd="3" presId="urn:microsoft.com/office/officeart/2005/8/layout/hList2"/>
    <dgm:cxn modelId="{E55935A4-105B-CD43-A573-7918E128D123}" type="presOf" srcId="{E3D16129-9A2E-DA45-91B6-35603BC77446}" destId="{112C2FE3-C400-7F4E-B32F-2268FDE19BD2}" srcOrd="0" destOrd="0" presId="urn:microsoft.com/office/officeart/2005/8/layout/hList2"/>
    <dgm:cxn modelId="{1F5C9D65-80E6-8745-9E2B-887D05A5C33B}" srcId="{6C8BCC0C-C1E2-9C40-93BC-87DD1CEE513B}" destId="{E77C17BE-9CFB-6546-A6EC-287C0199B020}" srcOrd="1" destOrd="0" parTransId="{703D695B-FCB2-4044-A27D-0C407952BDC7}" sibTransId="{8740F064-BB6C-734E-8780-6765BA931640}"/>
    <dgm:cxn modelId="{BAF41A85-14AB-9242-BC3F-C90E2444089F}" type="presOf" srcId="{16B92AD3-8794-0449-ABA3-EE64C6B5A4F3}" destId="{993FCF64-9DC2-2F4E-8540-D1604473A625}" srcOrd="0" destOrd="3" presId="urn:microsoft.com/office/officeart/2005/8/layout/hList2"/>
    <dgm:cxn modelId="{38135C9B-57BC-524C-9F10-EB5692243FDA}" srcId="{BE284FDF-B781-4446-A83B-F25B6448BEA2}" destId="{DB4D47AF-0075-3748-AC74-D9F25726C305}" srcOrd="0" destOrd="0" parTransId="{5B760D9C-4692-C04C-85F2-54D4EE3378F3}" sibTransId="{66A3A3BE-5BB4-3D4B-B05D-7B66A34BE328}"/>
    <dgm:cxn modelId="{27994B38-DD38-764F-BA18-61A2FB20B99A}" srcId="{6C8BCC0C-C1E2-9C40-93BC-87DD1CEE513B}" destId="{CD5DB247-BAF3-6647-8C0F-04D2FB6C33D1}" srcOrd="2" destOrd="0" parTransId="{3C541C05-AA14-D547-BC96-B40D639F7F9C}" sibTransId="{F5CD094A-A77C-E244-B56A-FBA1BC212542}"/>
    <dgm:cxn modelId="{78642A65-58DE-C444-9028-651F1166D78D}" type="presParOf" srcId="{15695EFD-80E1-3146-97B8-C1D2FD1E66CF}" destId="{30DF0EAB-1AA0-6C4E-8F74-B96BEDEE21CB}" srcOrd="0" destOrd="0" presId="urn:microsoft.com/office/officeart/2005/8/layout/hList2"/>
    <dgm:cxn modelId="{3B5F2348-2840-0544-80E3-2E46087441C0}" type="presParOf" srcId="{30DF0EAB-1AA0-6C4E-8F74-B96BEDEE21CB}" destId="{4D46540A-A81E-3E42-A8DC-63AC3965C9D9}" srcOrd="0" destOrd="0" presId="urn:microsoft.com/office/officeart/2005/8/layout/hList2"/>
    <dgm:cxn modelId="{CB6F5BF0-B523-8E43-9731-C22A832731B3}" type="presParOf" srcId="{30DF0EAB-1AA0-6C4E-8F74-B96BEDEE21CB}" destId="{12B8A6A9-9CFB-7348-B394-35CE65C92F21}" srcOrd="1" destOrd="0" presId="urn:microsoft.com/office/officeart/2005/8/layout/hList2"/>
    <dgm:cxn modelId="{729D311F-E362-9D49-91DE-1CFE73E2AE51}" type="presParOf" srcId="{30DF0EAB-1AA0-6C4E-8F74-B96BEDEE21CB}" destId="{77C3A899-8B97-8F4F-AC8B-A3BBBD83726E}" srcOrd="2" destOrd="0" presId="urn:microsoft.com/office/officeart/2005/8/layout/hList2"/>
    <dgm:cxn modelId="{8D675258-289E-2743-AD5C-46E70913B0B1}" type="presParOf" srcId="{15695EFD-80E1-3146-97B8-C1D2FD1E66CF}" destId="{BEC95584-DBFC-7E4A-9331-8D601DE6BD22}" srcOrd="1" destOrd="0" presId="urn:microsoft.com/office/officeart/2005/8/layout/hList2"/>
    <dgm:cxn modelId="{59F3D31E-0DA6-1845-AD36-EE4915E3D9DE}" type="presParOf" srcId="{15695EFD-80E1-3146-97B8-C1D2FD1E66CF}" destId="{14A95EDA-E802-7D4A-A8DB-BDA11AB6C767}" srcOrd="2" destOrd="0" presId="urn:microsoft.com/office/officeart/2005/8/layout/hList2"/>
    <dgm:cxn modelId="{E56BF9B3-E431-3F4D-AD87-7221C61DBECD}" type="presParOf" srcId="{14A95EDA-E802-7D4A-A8DB-BDA11AB6C767}" destId="{5BC85BCD-1791-2C4B-9C93-9308372FDB4F}" srcOrd="0" destOrd="0" presId="urn:microsoft.com/office/officeart/2005/8/layout/hList2"/>
    <dgm:cxn modelId="{19E2E4EC-34E6-F44C-8988-C63703DC03F5}" type="presParOf" srcId="{14A95EDA-E802-7D4A-A8DB-BDA11AB6C767}" destId="{A5CC5E9E-0952-CF40-BDCA-A450FE56C5A8}" srcOrd="1" destOrd="0" presId="urn:microsoft.com/office/officeart/2005/8/layout/hList2"/>
    <dgm:cxn modelId="{F188C1FF-80A3-CE44-8CAB-EBB37D11785C}" type="presParOf" srcId="{14A95EDA-E802-7D4A-A8DB-BDA11AB6C767}" destId="{112C2FE3-C400-7F4E-B32F-2268FDE19BD2}" srcOrd="2" destOrd="0" presId="urn:microsoft.com/office/officeart/2005/8/layout/hList2"/>
    <dgm:cxn modelId="{8A37A4F5-9AC0-FC4D-9648-CB160F41BA13}" type="presParOf" srcId="{15695EFD-80E1-3146-97B8-C1D2FD1E66CF}" destId="{5E513633-351D-4C43-B94B-6A3E7C91654C}" srcOrd="3" destOrd="0" presId="urn:microsoft.com/office/officeart/2005/8/layout/hList2"/>
    <dgm:cxn modelId="{BB14791A-F5FA-1A42-B253-F6D4D2778700}" type="presParOf" srcId="{15695EFD-80E1-3146-97B8-C1D2FD1E66CF}" destId="{07192522-2609-B841-89FC-10FF5604361F}" srcOrd="4" destOrd="0" presId="urn:microsoft.com/office/officeart/2005/8/layout/hList2"/>
    <dgm:cxn modelId="{BD87C737-4D80-C944-85F1-F701A2BD3B01}" type="presParOf" srcId="{07192522-2609-B841-89FC-10FF5604361F}" destId="{F5AF6DE7-1195-9D4C-846E-255559BF6CA9}" srcOrd="0" destOrd="0" presId="urn:microsoft.com/office/officeart/2005/8/layout/hList2"/>
    <dgm:cxn modelId="{974BA53C-8A7E-B345-877C-5C79716DE01E}" type="presParOf" srcId="{07192522-2609-B841-89FC-10FF5604361F}" destId="{993FCF64-9DC2-2F4E-8540-D1604473A625}" srcOrd="1" destOrd="0" presId="urn:microsoft.com/office/officeart/2005/8/layout/hList2"/>
    <dgm:cxn modelId="{BED2127B-2965-034B-82DB-26FE8B7583CF}" type="presParOf" srcId="{07192522-2609-B841-89FC-10FF5604361F}" destId="{9CD6DA82-75BD-C348-A6CA-0C47684AF919}" srcOrd="2" destOrd="0" presId="urn:microsoft.com/office/officeart/2005/8/layout/hList2"/>
    <dgm:cxn modelId="{788581C6-809F-7A42-9CEA-40A0C9F7E8B9}" type="presParOf" srcId="{15695EFD-80E1-3146-97B8-C1D2FD1E66CF}" destId="{08155252-F8A3-C449-B37A-DED0DA4D00FB}" srcOrd="5" destOrd="0" presId="urn:microsoft.com/office/officeart/2005/8/layout/hList2"/>
    <dgm:cxn modelId="{9A873B5F-F089-B244-B1DE-CBE9EFFB3942}" type="presParOf" srcId="{15695EFD-80E1-3146-97B8-C1D2FD1E66CF}" destId="{FCA7DB22-9C48-C64B-ACE9-771DC97EE3E9}" srcOrd="6" destOrd="0" presId="urn:microsoft.com/office/officeart/2005/8/layout/hList2"/>
    <dgm:cxn modelId="{6D088A16-A69A-D74A-A61B-6B03F72F1EE6}" type="presParOf" srcId="{FCA7DB22-9C48-C64B-ACE9-771DC97EE3E9}" destId="{0CF1EF44-56C5-384C-808E-B5F32C93F37D}" srcOrd="0" destOrd="0" presId="urn:microsoft.com/office/officeart/2005/8/layout/hList2"/>
    <dgm:cxn modelId="{8543C366-B57D-9943-826F-CEDDAF64901C}" type="presParOf" srcId="{FCA7DB22-9C48-C64B-ACE9-771DC97EE3E9}" destId="{C1C9AD11-72B4-2B45-AA03-B523EB8150A6}" srcOrd="1" destOrd="0" presId="urn:microsoft.com/office/officeart/2005/8/layout/hList2"/>
    <dgm:cxn modelId="{1DA22FA6-D352-1447-93A8-025877CBCD0F}" type="presParOf" srcId="{FCA7DB22-9C48-C64B-ACE9-771DC97EE3E9}" destId="{F944B412-DB88-2B48-A870-8CA756961F23}" srcOrd="2" destOrd="0" presId="urn:microsoft.com/office/officeart/2005/8/layout/hList2"/>
    <dgm:cxn modelId="{DC7A087E-8CDE-7747-83E3-DA9C936C359C}" type="presParOf" srcId="{15695EFD-80E1-3146-97B8-C1D2FD1E66CF}" destId="{4BDD06E9-41C6-BF42-A140-7A66A252B371}" srcOrd="7" destOrd="0" presId="urn:microsoft.com/office/officeart/2005/8/layout/hList2"/>
    <dgm:cxn modelId="{C944F771-F129-DD48-A6C6-3B16A4070977}" type="presParOf" srcId="{15695EFD-80E1-3146-97B8-C1D2FD1E66CF}" destId="{55BBFC14-53FB-0444-8216-375195D63750}" srcOrd="8" destOrd="0" presId="urn:microsoft.com/office/officeart/2005/8/layout/hList2"/>
    <dgm:cxn modelId="{16B39B23-2BC2-6643-BBD2-0A2A5C09BC71}" type="presParOf" srcId="{55BBFC14-53FB-0444-8216-375195D63750}" destId="{574A9888-46AC-2840-9556-69F6BB9C4281}" srcOrd="0" destOrd="0" presId="urn:microsoft.com/office/officeart/2005/8/layout/hList2"/>
    <dgm:cxn modelId="{A7B108A7-0728-7A48-8D4F-F98CEAFFBB9C}" type="presParOf" srcId="{55BBFC14-53FB-0444-8216-375195D63750}" destId="{26E11916-1172-3845-B75C-56A57FAF01C4}" srcOrd="1" destOrd="0" presId="urn:microsoft.com/office/officeart/2005/8/layout/hList2"/>
    <dgm:cxn modelId="{7145E554-80D1-F34F-AB0E-683D69FAE9BC}" type="presParOf" srcId="{55BBFC14-53FB-0444-8216-375195D63750}" destId="{631E906D-93C3-3146-9AF9-9DB90326B0FE}" srcOrd="2" destOrd="0" presId="urn:microsoft.com/office/officeart/2005/8/layout/h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20422A-F479-6342-9776-2054B761D76C}" type="doc">
      <dgm:prSet loTypeId="urn:microsoft.com/office/officeart/2005/8/layout/radial4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168DC4-5386-0543-88F3-54CECC75C4D3}">
      <dgm:prSet phldrT="[Text]"/>
      <dgm:spPr/>
      <dgm:t>
        <a:bodyPr/>
        <a:lstStyle/>
        <a:p>
          <a:r>
            <a:rPr lang="en-US" dirty="0" smtClean="0"/>
            <a:t>Trustee, custodian, public benefit, nation</a:t>
          </a:r>
          <a:endParaRPr lang="en-US" dirty="0"/>
        </a:p>
      </dgm:t>
    </dgm:pt>
    <dgm:pt modelId="{6C262808-734B-5043-B08E-7AFEA9A8C7E1}" type="parTrans" cxnId="{8AE086FB-1D23-4D4F-9542-3CEE666B1429}">
      <dgm:prSet/>
      <dgm:spPr/>
      <dgm:t>
        <a:bodyPr/>
        <a:lstStyle/>
        <a:p>
          <a:endParaRPr lang="en-US"/>
        </a:p>
      </dgm:t>
    </dgm:pt>
    <dgm:pt modelId="{EE31304D-5F84-F543-970D-794A7156A78C}" type="sibTrans" cxnId="{8AE086FB-1D23-4D4F-9542-3CEE666B1429}">
      <dgm:prSet/>
      <dgm:spPr/>
      <dgm:t>
        <a:bodyPr/>
        <a:lstStyle/>
        <a:p>
          <a:endParaRPr lang="en-US"/>
        </a:p>
      </dgm:t>
    </dgm:pt>
    <dgm:pt modelId="{D07AAF12-5C7F-6545-B0D1-C0405DAC849C}">
      <dgm:prSet phldrT="[Text]"/>
      <dgm:spPr/>
      <dgm:t>
        <a:bodyPr/>
        <a:lstStyle/>
        <a:p>
          <a:r>
            <a:rPr lang="en-US" dirty="0" smtClean="0"/>
            <a:t>Res </a:t>
          </a:r>
          <a:r>
            <a:rPr lang="en-US" dirty="0" err="1" smtClean="0"/>
            <a:t>publicae</a:t>
          </a:r>
          <a:r>
            <a:rPr lang="en-US" dirty="0" smtClean="0"/>
            <a:t> back?</a:t>
          </a:r>
          <a:endParaRPr lang="en-US" dirty="0"/>
        </a:p>
      </dgm:t>
    </dgm:pt>
    <dgm:pt modelId="{9B71DD0E-BCDB-5A49-8576-B8D818C3934D}" type="parTrans" cxnId="{545777AE-9C57-0544-85B5-4BDA4F1D93A8}">
      <dgm:prSet/>
      <dgm:spPr/>
      <dgm:t>
        <a:bodyPr/>
        <a:lstStyle/>
        <a:p>
          <a:endParaRPr lang="en-US"/>
        </a:p>
      </dgm:t>
    </dgm:pt>
    <dgm:pt modelId="{E1C3DF99-8ECF-EF48-8EE4-1F2A8A9655B4}" type="sibTrans" cxnId="{545777AE-9C57-0544-85B5-4BDA4F1D93A8}">
      <dgm:prSet/>
      <dgm:spPr/>
      <dgm:t>
        <a:bodyPr/>
        <a:lstStyle/>
        <a:p>
          <a:endParaRPr lang="en-US"/>
        </a:p>
      </dgm:t>
    </dgm:pt>
    <dgm:pt modelId="{60549A3F-A51C-EE4F-BC01-988E219E61C9}">
      <dgm:prSet phldrT="[Text]"/>
      <dgm:spPr/>
      <dgm:t>
        <a:bodyPr/>
        <a:lstStyle/>
        <a:p>
          <a:r>
            <a:rPr lang="en-US" dirty="0" smtClean="0"/>
            <a:t>Public Trust Doctrine introduced?</a:t>
          </a:r>
          <a:endParaRPr lang="en-US" dirty="0"/>
        </a:p>
      </dgm:t>
    </dgm:pt>
    <dgm:pt modelId="{CC16B9A9-1CF2-114F-A89D-7981CEF07EC5}" type="parTrans" cxnId="{22957DA4-DE4C-C044-BB46-C52BBB78E8D0}">
      <dgm:prSet/>
      <dgm:spPr/>
      <dgm:t>
        <a:bodyPr/>
        <a:lstStyle/>
        <a:p>
          <a:endParaRPr lang="en-US"/>
        </a:p>
      </dgm:t>
    </dgm:pt>
    <dgm:pt modelId="{EE12CE45-2F80-6F43-AF0C-328622B59818}" type="sibTrans" cxnId="{22957DA4-DE4C-C044-BB46-C52BBB78E8D0}">
      <dgm:prSet/>
      <dgm:spPr/>
      <dgm:t>
        <a:bodyPr/>
        <a:lstStyle/>
        <a:p>
          <a:endParaRPr lang="en-US"/>
        </a:p>
      </dgm:t>
    </dgm:pt>
    <dgm:pt modelId="{48D1E4E6-850C-4949-9709-7848EDC8258C}">
      <dgm:prSet phldrT="[Text]"/>
      <dgm:spPr/>
      <dgm:t>
        <a:bodyPr/>
        <a:lstStyle/>
        <a:p>
          <a:r>
            <a:rPr lang="en-US" dirty="0" smtClean="0"/>
            <a:t>Trusteeship?</a:t>
          </a:r>
          <a:endParaRPr lang="en-US" dirty="0"/>
        </a:p>
      </dgm:t>
    </dgm:pt>
    <dgm:pt modelId="{3C0C2D7D-04F9-5A4C-8413-6B1DE598DF2D}" type="parTrans" cxnId="{F88F7C67-2A3E-004A-98E7-4F790E5ABFC6}">
      <dgm:prSet/>
      <dgm:spPr/>
      <dgm:t>
        <a:bodyPr/>
        <a:lstStyle/>
        <a:p>
          <a:endParaRPr lang="en-US"/>
        </a:p>
      </dgm:t>
    </dgm:pt>
    <dgm:pt modelId="{6EC5B128-0BE5-4041-87E7-E2FCA417FCA8}" type="sibTrans" cxnId="{F88F7C67-2A3E-004A-98E7-4F790E5ABFC6}">
      <dgm:prSet/>
      <dgm:spPr/>
      <dgm:t>
        <a:bodyPr/>
        <a:lstStyle/>
        <a:p>
          <a:endParaRPr lang="en-US"/>
        </a:p>
      </dgm:t>
    </dgm:pt>
    <dgm:pt modelId="{679ED7F6-E7BA-5141-B8CB-1C4DAE35D83A}" type="pres">
      <dgm:prSet presAssocID="{4020422A-F479-6342-9776-2054B761D76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B814778-9BE1-4B45-B778-E600F467E522}" type="pres">
      <dgm:prSet presAssocID="{4E168DC4-5386-0543-88F3-54CECC75C4D3}" presName="centerShape" presStyleLbl="node0" presStyleIdx="0" presStyleCnt="1"/>
      <dgm:spPr/>
      <dgm:t>
        <a:bodyPr/>
        <a:lstStyle/>
        <a:p>
          <a:endParaRPr lang="en-US"/>
        </a:p>
      </dgm:t>
    </dgm:pt>
    <dgm:pt modelId="{439EF7A0-A09B-7148-9438-BE35B8152010}" type="pres">
      <dgm:prSet presAssocID="{9B71DD0E-BCDB-5A49-8576-B8D818C3934D}" presName="parTrans" presStyleLbl="bgSibTrans2D1" presStyleIdx="0" presStyleCnt="3" custAng="10900401" custScaleX="47793" custLinFactNeighborX="22680" custLinFactNeighborY="90769"/>
      <dgm:spPr/>
      <dgm:t>
        <a:bodyPr/>
        <a:lstStyle/>
        <a:p>
          <a:endParaRPr lang="en-US"/>
        </a:p>
      </dgm:t>
    </dgm:pt>
    <dgm:pt modelId="{E6F71D70-BFCC-4744-AB56-632399E95042}" type="pres">
      <dgm:prSet presAssocID="{D07AAF12-5C7F-6545-B0D1-C0405DAC849C}" presName="node" presStyleLbl="node1" presStyleIdx="0" presStyleCnt="3" custRadScaleRad="106645" custRadScaleInc="67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E5E386-FBE7-A542-8109-39571EEC6491}" type="pres">
      <dgm:prSet presAssocID="{CC16B9A9-1CF2-114F-A89D-7981CEF07EC5}" presName="parTrans" presStyleLbl="bgSibTrans2D1" presStyleIdx="1" presStyleCnt="3" custAng="10978860" custScaleX="64536" custScaleY="93713" custLinFactNeighborY="76928"/>
      <dgm:spPr/>
      <dgm:t>
        <a:bodyPr/>
        <a:lstStyle/>
        <a:p>
          <a:endParaRPr lang="en-US"/>
        </a:p>
      </dgm:t>
    </dgm:pt>
    <dgm:pt modelId="{869F57A2-1203-CF4A-B46A-06B09C794CFC}" type="pres">
      <dgm:prSet presAssocID="{60549A3F-A51C-EE4F-BC01-988E219E61C9}" presName="node" presStyleLbl="node1" presStyleIdx="1" presStyleCnt="3" custRadScaleRad="116912" custRadScaleInc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909C29-4957-9846-928A-7D4F90C1D3C7}" type="pres">
      <dgm:prSet presAssocID="{3C0C2D7D-04F9-5A4C-8413-6B1DE598DF2D}" presName="parTrans" presStyleLbl="bgSibTrans2D1" presStyleIdx="2" presStyleCnt="3" custAng="11027369" custScaleX="38585" custLinFactNeighborX="-30868" custLinFactNeighborY="59715"/>
      <dgm:spPr/>
      <dgm:t>
        <a:bodyPr/>
        <a:lstStyle/>
        <a:p>
          <a:endParaRPr lang="en-US"/>
        </a:p>
      </dgm:t>
    </dgm:pt>
    <dgm:pt modelId="{DF81AA4D-C720-8445-B923-BC0CAAC8F9F9}" type="pres">
      <dgm:prSet presAssocID="{48D1E4E6-850C-4949-9709-7848EDC8258C}" presName="node" presStyleLbl="node1" presStyleIdx="2" presStyleCnt="3" custRadScaleRad="105278" custRadScaleInc="-52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AE086FB-1D23-4D4F-9542-3CEE666B1429}" srcId="{4020422A-F479-6342-9776-2054B761D76C}" destId="{4E168DC4-5386-0543-88F3-54CECC75C4D3}" srcOrd="0" destOrd="0" parTransId="{6C262808-734B-5043-B08E-7AFEA9A8C7E1}" sibTransId="{EE31304D-5F84-F543-970D-794A7156A78C}"/>
    <dgm:cxn modelId="{E7071703-0D7E-DE44-8F32-CA6C96EEEEC3}" type="presOf" srcId="{4E168DC4-5386-0543-88F3-54CECC75C4D3}" destId="{7B814778-9BE1-4B45-B778-E600F467E522}" srcOrd="0" destOrd="0" presId="urn:microsoft.com/office/officeart/2005/8/layout/radial4"/>
    <dgm:cxn modelId="{C4C6FEAA-0176-494A-8238-18B684730FA1}" type="presOf" srcId="{9B71DD0E-BCDB-5A49-8576-B8D818C3934D}" destId="{439EF7A0-A09B-7148-9438-BE35B8152010}" srcOrd="0" destOrd="0" presId="urn:microsoft.com/office/officeart/2005/8/layout/radial4"/>
    <dgm:cxn modelId="{302B60D9-BCC7-3D40-97F9-CFEEA0E98C41}" type="presOf" srcId="{3C0C2D7D-04F9-5A4C-8413-6B1DE598DF2D}" destId="{4A909C29-4957-9846-928A-7D4F90C1D3C7}" srcOrd="0" destOrd="0" presId="urn:microsoft.com/office/officeart/2005/8/layout/radial4"/>
    <dgm:cxn modelId="{C3EE1F5D-AD43-A743-A13B-789257BEC32A}" type="presOf" srcId="{48D1E4E6-850C-4949-9709-7848EDC8258C}" destId="{DF81AA4D-C720-8445-B923-BC0CAAC8F9F9}" srcOrd="0" destOrd="0" presId="urn:microsoft.com/office/officeart/2005/8/layout/radial4"/>
    <dgm:cxn modelId="{FFCEA416-AE42-6F4F-A137-E743EC4D0D27}" type="presOf" srcId="{60549A3F-A51C-EE4F-BC01-988E219E61C9}" destId="{869F57A2-1203-CF4A-B46A-06B09C794CFC}" srcOrd="0" destOrd="0" presId="urn:microsoft.com/office/officeart/2005/8/layout/radial4"/>
    <dgm:cxn modelId="{D490A4B4-614C-9048-B622-19EDCF4F9A4C}" type="presOf" srcId="{CC16B9A9-1CF2-114F-A89D-7981CEF07EC5}" destId="{5AE5E386-FBE7-A542-8109-39571EEC6491}" srcOrd="0" destOrd="0" presId="urn:microsoft.com/office/officeart/2005/8/layout/radial4"/>
    <dgm:cxn modelId="{22957DA4-DE4C-C044-BB46-C52BBB78E8D0}" srcId="{4E168DC4-5386-0543-88F3-54CECC75C4D3}" destId="{60549A3F-A51C-EE4F-BC01-988E219E61C9}" srcOrd="1" destOrd="0" parTransId="{CC16B9A9-1CF2-114F-A89D-7981CEF07EC5}" sibTransId="{EE12CE45-2F80-6F43-AF0C-328622B59818}"/>
    <dgm:cxn modelId="{545777AE-9C57-0544-85B5-4BDA4F1D93A8}" srcId="{4E168DC4-5386-0543-88F3-54CECC75C4D3}" destId="{D07AAF12-5C7F-6545-B0D1-C0405DAC849C}" srcOrd="0" destOrd="0" parTransId="{9B71DD0E-BCDB-5A49-8576-B8D818C3934D}" sibTransId="{E1C3DF99-8ECF-EF48-8EE4-1F2A8A9655B4}"/>
    <dgm:cxn modelId="{F88F7C67-2A3E-004A-98E7-4F790E5ABFC6}" srcId="{4E168DC4-5386-0543-88F3-54CECC75C4D3}" destId="{48D1E4E6-850C-4949-9709-7848EDC8258C}" srcOrd="2" destOrd="0" parTransId="{3C0C2D7D-04F9-5A4C-8413-6B1DE598DF2D}" sibTransId="{6EC5B128-0BE5-4041-87E7-E2FCA417FCA8}"/>
    <dgm:cxn modelId="{216EB2FB-B698-E643-9ADF-73E49E458D54}" type="presOf" srcId="{D07AAF12-5C7F-6545-B0D1-C0405DAC849C}" destId="{E6F71D70-BFCC-4744-AB56-632399E95042}" srcOrd="0" destOrd="0" presId="urn:microsoft.com/office/officeart/2005/8/layout/radial4"/>
    <dgm:cxn modelId="{008828DB-C330-174B-BB69-C28E6C7961FF}" type="presOf" srcId="{4020422A-F479-6342-9776-2054B761D76C}" destId="{679ED7F6-E7BA-5141-B8CB-1C4DAE35D83A}" srcOrd="0" destOrd="0" presId="urn:microsoft.com/office/officeart/2005/8/layout/radial4"/>
    <dgm:cxn modelId="{1DE0462B-BAB5-B94B-93DB-2CB24A0D7A9C}" type="presParOf" srcId="{679ED7F6-E7BA-5141-B8CB-1C4DAE35D83A}" destId="{7B814778-9BE1-4B45-B778-E600F467E522}" srcOrd="0" destOrd="0" presId="urn:microsoft.com/office/officeart/2005/8/layout/radial4"/>
    <dgm:cxn modelId="{431DB4D0-72F6-B249-9879-852C8D3EB264}" type="presParOf" srcId="{679ED7F6-E7BA-5141-B8CB-1C4DAE35D83A}" destId="{439EF7A0-A09B-7148-9438-BE35B8152010}" srcOrd="1" destOrd="0" presId="urn:microsoft.com/office/officeart/2005/8/layout/radial4"/>
    <dgm:cxn modelId="{5F85B87C-515B-FB49-99A9-57A7724C46A5}" type="presParOf" srcId="{679ED7F6-E7BA-5141-B8CB-1C4DAE35D83A}" destId="{E6F71D70-BFCC-4744-AB56-632399E95042}" srcOrd="2" destOrd="0" presId="urn:microsoft.com/office/officeart/2005/8/layout/radial4"/>
    <dgm:cxn modelId="{B6B3C2F0-87D7-0B48-BD8F-654266C7B39A}" type="presParOf" srcId="{679ED7F6-E7BA-5141-B8CB-1C4DAE35D83A}" destId="{5AE5E386-FBE7-A542-8109-39571EEC6491}" srcOrd="3" destOrd="0" presId="urn:microsoft.com/office/officeart/2005/8/layout/radial4"/>
    <dgm:cxn modelId="{15BC6131-46C2-B04A-831B-997788E92E02}" type="presParOf" srcId="{679ED7F6-E7BA-5141-B8CB-1C4DAE35D83A}" destId="{869F57A2-1203-CF4A-B46A-06B09C794CFC}" srcOrd="4" destOrd="0" presId="urn:microsoft.com/office/officeart/2005/8/layout/radial4"/>
    <dgm:cxn modelId="{62E6066B-85CF-EF4D-BB03-5C3F5FDBF884}" type="presParOf" srcId="{679ED7F6-E7BA-5141-B8CB-1C4DAE35D83A}" destId="{4A909C29-4957-9846-928A-7D4F90C1D3C7}" srcOrd="5" destOrd="0" presId="urn:microsoft.com/office/officeart/2005/8/layout/radial4"/>
    <dgm:cxn modelId="{B19D3191-270C-DA46-A24F-EBB4183874B4}" type="presParOf" srcId="{679ED7F6-E7BA-5141-B8CB-1C4DAE35D83A}" destId="{DF81AA4D-C720-8445-B923-BC0CAAC8F9F9}" srcOrd="6" destOrd="0" presId="urn:microsoft.com/office/officeart/2005/8/layout/radial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F67A1A-EBA4-1C40-B6B9-169E8E9E92B9}" type="doc">
      <dgm:prSet loTypeId="urn:microsoft.com/office/officeart/2005/8/layout/funnel1" loCatId="relationship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ECA1302-3AC9-4646-9D1C-8B972D971AF0}">
      <dgm:prSet phldrT="[Text]"/>
      <dgm:spPr/>
      <dgm:t>
        <a:bodyPr/>
        <a:lstStyle/>
        <a:p>
          <a:r>
            <a:rPr lang="en-US" dirty="0" smtClean="0"/>
            <a:t>Res </a:t>
          </a:r>
          <a:r>
            <a:rPr lang="en-US" dirty="0" err="1" smtClean="0"/>
            <a:t>publicae</a:t>
          </a:r>
          <a:endParaRPr lang="en-US" dirty="0"/>
        </a:p>
      </dgm:t>
    </dgm:pt>
    <dgm:pt modelId="{9E6CA8E8-EC9B-714E-84ED-C9B75FD15E41}" type="parTrans" cxnId="{D26618C4-65AD-1649-9A1B-8F677907110B}">
      <dgm:prSet/>
      <dgm:spPr/>
      <dgm:t>
        <a:bodyPr/>
        <a:lstStyle/>
        <a:p>
          <a:endParaRPr lang="en-US"/>
        </a:p>
      </dgm:t>
    </dgm:pt>
    <dgm:pt modelId="{F78560A1-5595-A44F-8BB7-8D3F5A85BF8D}" type="sibTrans" cxnId="{D26618C4-65AD-1649-9A1B-8F677907110B}">
      <dgm:prSet/>
      <dgm:spPr/>
      <dgm:t>
        <a:bodyPr/>
        <a:lstStyle/>
        <a:p>
          <a:endParaRPr lang="en-US"/>
        </a:p>
      </dgm:t>
    </dgm:pt>
    <dgm:pt modelId="{7A1C94D5-D16B-D54D-88DF-994FD18AE476}">
      <dgm:prSet phldrT="[Text]"/>
      <dgm:spPr/>
      <dgm:t>
        <a:bodyPr/>
        <a:lstStyle/>
        <a:p>
          <a:r>
            <a:rPr lang="en-US" dirty="0" smtClean="0"/>
            <a:t>Trusteeship</a:t>
          </a:r>
          <a:endParaRPr lang="en-US" dirty="0"/>
        </a:p>
      </dgm:t>
    </dgm:pt>
    <dgm:pt modelId="{AF47CA80-6FA1-A945-AB62-626E810A334D}" type="parTrans" cxnId="{A37D20CD-0510-4B4E-B6C2-BDF6070F63AC}">
      <dgm:prSet/>
      <dgm:spPr/>
      <dgm:t>
        <a:bodyPr/>
        <a:lstStyle/>
        <a:p>
          <a:endParaRPr lang="en-US"/>
        </a:p>
      </dgm:t>
    </dgm:pt>
    <dgm:pt modelId="{C0F6356F-0239-AE44-A6BD-69AB3CA06E74}" type="sibTrans" cxnId="{A37D20CD-0510-4B4E-B6C2-BDF6070F63AC}">
      <dgm:prSet/>
      <dgm:spPr/>
      <dgm:t>
        <a:bodyPr/>
        <a:lstStyle/>
        <a:p>
          <a:endParaRPr lang="en-US"/>
        </a:p>
      </dgm:t>
    </dgm:pt>
    <dgm:pt modelId="{A5CD4AF3-A0E1-D841-B726-50FA988E6C51}">
      <dgm:prSet phldrT="[Text]"/>
      <dgm:spPr/>
      <dgm:t>
        <a:bodyPr/>
        <a:lstStyle/>
        <a:p>
          <a:r>
            <a:rPr lang="en-US" dirty="0" smtClean="0"/>
            <a:t>Public Trust Doctrine</a:t>
          </a:r>
        </a:p>
        <a:p>
          <a:endParaRPr lang="en-US" dirty="0"/>
        </a:p>
      </dgm:t>
    </dgm:pt>
    <dgm:pt modelId="{752C4D7C-AFAD-E143-A4F7-DCEA5DA7616B}" type="parTrans" cxnId="{6365A063-E7F1-1F46-85A2-69E5553F4B19}">
      <dgm:prSet/>
      <dgm:spPr/>
      <dgm:t>
        <a:bodyPr/>
        <a:lstStyle/>
        <a:p>
          <a:endParaRPr lang="en-US"/>
        </a:p>
      </dgm:t>
    </dgm:pt>
    <dgm:pt modelId="{30858F6C-71E2-EE46-9BFA-92E0E019450C}" type="sibTrans" cxnId="{6365A063-E7F1-1F46-85A2-69E5553F4B19}">
      <dgm:prSet/>
      <dgm:spPr/>
      <dgm:t>
        <a:bodyPr/>
        <a:lstStyle/>
        <a:p>
          <a:endParaRPr lang="en-US"/>
        </a:p>
      </dgm:t>
    </dgm:pt>
    <dgm:pt modelId="{BB4F8CE8-EDD8-5648-9C75-0555E08667C6}">
      <dgm:prSet phldrT="[Text]"/>
      <dgm:spPr/>
      <dgm:t>
        <a:bodyPr/>
        <a:lstStyle/>
        <a:p>
          <a:r>
            <a:rPr lang="en-US" dirty="0" smtClean="0"/>
            <a:t>What-A-Mess?</a:t>
          </a:r>
          <a:endParaRPr lang="en-US" dirty="0"/>
        </a:p>
      </dgm:t>
    </dgm:pt>
    <dgm:pt modelId="{BFC08A73-EA19-E84C-A26B-137C48D6EE22}" type="parTrans" cxnId="{3DC6731E-43B6-CB4B-B413-6057BEC204DB}">
      <dgm:prSet/>
      <dgm:spPr/>
      <dgm:t>
        <a:bodyPr/>
        <a:lstStyle/>
        <a:p>
          <a:endParaRPr lang="en-US"/>
        </a:p>
      </dgm:t>
    </dgm:pt>
    <dgm:pt modelId="{EA263465-C113-5940-BA49-DBC50958CDF6}" type="sibTrans" cxnId="{3DC6731E-43B6-CB4B-B413-6057BEC204DB}">
      <dgm:prSet/>
      <dgm:spPr/>
      <dgm:t>
        <a:bodyPr/>
        <a:lstStyle/>
        <a:p>
          <a:endParaRPr lang="en-US"/>
        </a:p>
      </dgm:t>
    </dgm:pt>
    <dgm:pt modelId="{CBE13667-27AF-9D4D-9C91-B8559B8F4657}" type="pres">
      <dgm:prSet presAssocID="{95F67A1A-EBA4-1C40-B6B9-169E8E9E92B9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055170-7B63-3047-B792-DB7B7063A8A7}" type="pres">
      <dgm:prSet presAssocID="{95F67A1A-EBA4-1C40-B6B9-169E8E9E92B9}" presName="ellipse" presStyleLbl="trBgShp" presStyleIdx="0" presStyleCnt="1" custLinFactNeighborX="155" custLinFactNeighborY="-298"/>
      <dgm:spPr/>
      <dgm:t>
        <a:bodyPr/>
        <a:lstStyle/>
        <a:p>
          <a:endParaRPr lang="en-US"/>
        </a:p>
      </dgm:t>
    </dgm:pt>
    <dgm:pt modelId="{1156B7C9-D3FE-5D4A-93DF-74FB1783A833}" type="pres">
      <dgm:prSet presAssocID="{95F67A1A-EBA4-1C40-B6B9-169E8E9E92B9}" presName="arrow1" presStyleLbl="fgShp" presStyleIdx="0" presStyleCnt="1"/>
      <dgm:spPr/>
      <dgm:t>
        <a:bodyPr/>
        <a:lstStyle/>
        <a:p>
          <a:endParaRPr lang="en-US"/>
        </a:p>
      </dgm:t>
    </dgm:pt>
    <dgm:pt modelId="{9C0922EA-441F-274E-972D-5BB7A70AFEE8}" type="pres">
      <dgm:prSet presAssocID="{95F67A1A-EBA4-1C40-B6B9-169E8E9E92B9}" presName="rectangle" presStyleLbl="revTx" presStyleIdx="0" presStyleCnt="1" custLinFactNeighborX="-34885" custLinFactNeighborY="3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716DD5-0BE3-4D41-9978-20E3F03325AF}" type="pres">
      <dgm:prSet presAssocID="{7A1C94D5-D16B-D54D-88DF-994FD18AE476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E317E3-FF02-744B-92EE-4595EC2C83A7}" type="pres">
      <dgm:prSet presAssocID="{A5CD4AF3-A0E1-D841-B726-50FA988E6C51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75D454-71C8-0648-AF45-84F372BE5C2C}" type="pres">
      <dgm:prSet presAssocID="{BB4F8CE8-EDD8-5648-9C75-0555E08667C6}" presName="item3" presStyleLbl="node1" presStyleIdx="2" presStyleCnt="3" custLinFactNeighborX="-5259" custLinFactNeighborY="10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562F22-E09E-1A47-8827-7A8155668136}" type="pres">
      <dgm:prSet presAssocID="{95F67A1A-EBA4-1C40-B6B9-169E8E9E92B9}" presName="funnel" presStyleLbl="trAlignAcc1" presStyleIdx="0" presStyleCnt="1" custLinFactNeighborX="0" custLinFactNeighborY="-893"/>
      <dgm:spPr/>
      <dgm:t>
        <a:bodyPr/>
        <a:lstStyle/>
        <a:p>
          <a:endParaRPr lang="en-US"/>
        </a:p>
      </dgm:t>
    </dgm:pt>
  </dgm:ptLst>
  <dgm:cxnLst>
    <dgm:cxn modelId="{E60F444C-75F7-124F-981A-00914436DD2C}" type="presOf" srcId="{7A1C94D5-D16B-D54D-88DF-994FD18AE476}" destId="{A9E317E3-FF02-744B-92EE-4595EC2C83A7}" srcOrd="0" destOrd="0" presId="urn:microsoft.com/office/officeart/2005/8/layout/funnel1"/>
    <dgm:cxn modelId="{D02A291A-A21F-EF4B-9A41-AA361EDFE9D7}" type="presOf" srcId="{7ECA1302-3AC9-4646-9D1C-8B972D971AF0}" destId="{5275D454-71C8-0648-AF45-84F372BE5C2C}" srcOrd="0" destOrd="0" presId="urn:microsoft.com/office/officeart/2005/8/layout/funnel1"/>
    <dgm:cxn modelId="{D26618C4-65AD-1649-9A1B-8F677907110B}" srcId="{95F67A1A-EBA4-1C40-B6B9-169E8E9E92B9}" destId="{7ECA1302-3AC9-4646-9D1C-8B972D971AF0}" srcOrd="0" destOrd="0" parTransId="{9E6CA8E8-EC9B-714E-84ED-C9B75FD15E41}" sibTransId="{F78560A1-5595-A44F-8BB7-8D3F5A85BF8D}"/>
    <dgm:cxn modelId="{29DD5847-D410-9F4B-86FD-44C57CA50A9F}" type="presOf" srcId="{BB4F8CE8-EDD8-5648-9C75-0555E08667C6}" destId="{9C0922EA-441F-274E-972D-5BB7A70AFEE8}" srcOrd="0" destOrd="0" presId="urn:microsoft.com/office/officeart/2005/8/layout/funnel1"/>
    <dgm:cxn modelId="{A37D20CD-0510-4B4E-B6C2-BDF6070F63AC}" srcId="{95F67A1A-EBA4-1C40-B6B9-169E8E9E92B9}" destId="{7A1C94D5-D16B-D54D-88DF-994FD18AE476}" srcOrd="1" destOrd="0" parTransId="{AF47CA80-6FA1-A945-AB62-626E810A334D}" sibTransId="{C0F6356F-0239-AE44-A6BD-69AB3CA06E74}"/>
    <dgm:cxn modelId="{3DC6731E-43B6-CB4B-B413-6057BEC204DB}" srcId="{95F67A1A-EBA4-1C40-B6B9-169E8E9E92B9}" destId="{BB4F8CE8-EDD8-5648-9C75-0555E08667C6}" srcOrd="3" destOrd="0" parTransId="{BFC08A73-EA19-E84C-A26B-137C48D6EE22}" sibTransId="{EA263465-C113-5940-BA49-DBC50958CDF6}"/>
    <dgm:cxn modelId="{8E86E57E-D44C-3841-A571-97B99E75B324}" type="presOf" srcId="{95F67A1A-EBA4-1C40-B6B9-169E8E9E92B9}" destId="{CBE13667-27AF-9D4D-9C91-B8559B8F4657}" srcOrd="0" destOrd="0" presId="urn:microsoft.com/office/officeart/2005/8/layout/funnel1"/>
    <dgm:cxn modelId="{4B44B96F-A7F4-934E-8F3B-5FE82BB24F02}" type="presOf" srcId="{A5CD4AF3-A0E1-D841-B726-50FA988E6C51}" destId="{97716DD5-0BE3-4D41-9978-20E3F03325AF}" srcOrd="0" destOrd="0" presId="urn:microsoft.com/office/officeart/2005/8/layout/funnel1"/>
    <dgm:cxn modelId="{6365A063-E7F1-1F46-85A2-69E5553F4B19}" srcId="{95F67A1A-EBA4-1C40-B6B9-169E8E9E92B9}" destId="{A5CD4AF3-A0E1-D841-B726-50FA988E6C51}" srcOrd="2" destOrd="0" parTransId="{752C4D7C-AFAD-E143-A4F7-DCEA5DA7616B}" sibTransId="{30858F6C-71E2-EE46-9BFA-92E0E019450C}"/>
    <dgm:cxn modelId="{0D9A0A93-3CA7-E240-A656-B879C02F8B4B}" type="presParOf" srcId="{CBE13667-27AF-9D4D-9C91-B8559B8F4657}" destId="{02055170-7B63-3047-B792-DB7B7063A8A7}" srcOrd="0" destOrd="0" presId="urn:microsoft.com/office/officeart/2005/8/layout/funnel1"/>
    <dgm:cxn modelId="{1308BF77-508F-C348-AB8E-0CB5C47A4D80}" type="presParOf" srcId="{CBE13667-27AF-9D4D-9C91-B8559B8F4657}" destId="{1156B7C9-D3FE-5D4A-93DF-74FB1783A833}" srcOrd="1" destOrd="0" presId="urn:microsoft.com/office/officeart/2005/8/layout/funnel1"/>
    <dgm:cxn modelId="{0184DC1E-DBD5-9146-BAE1-973B7BB19411}" type="presParOf" srcId="{CBE13667-27AF-9D4D-9C91-B8559B8F4657}" destId="{9C0922EA-441F-274E-972D-5BB7A70AFEE8}" srcOrd="2" destOrd="0" presId="urn:microsoft.com/office/officeart/2005/8/layout/funnel1"/>
    <dgm:cxn modelId="{BB42979F-3293-1C42-A477-AFDCF12C1CCE}" type="presParOf" srcId="{CBE13667-27AF-9D4D-9C91-B8559B8F4657}" destId="{97716DD5-0BE3-4D41-9978-20E3F03325AF}" srcOrd="3" destOrd="0" presId="urn:microsoft.com/office/officeart/2005/8/layout/funnel1"/>
    <dgm:cxn modelId="{34899AC4-D909-9943-A698-CFBE8161068D}" type="presParOf" srcId="{CBE13667-27AF-9D4D-9C91-B8559B8F4657}" destId="{A9E317E3-FF02-744B-92EE-4595EC2C83A7}" srcOrd="4" destOrd="0" presId="urn:microsoft.com/office/officeart/2005/8/layout/funnel1"/>
    <dgm:cxn modelId="{8F638740-7DA2-0A45-9083-5F58229450E7}" type="presParOf" srcId="{CBE13667-27AF-9D4D-9C91-B8559B8F4657}" destId="{5275D454-71C8-0648-AF45-84F372BE5C2C}" srcOrd="5" destOrd="0" presId="urn:microsoft.com/office/officeart/2005/8/layout/funnel1"/>
    <dgm:cxn modelId="{6588F73F-810D-3147-8966-99B6D7D45BD3}" type="presParOf" srcId="{CBE13667-27AF-9D4D-9C91-B8559B8F4657}" destId="{2F562F22-E09E-1A47-8827-7A8155668136}" srcOrd="6" destOrd="0" presId="urn:microsoft.com/office/officeart/2005/8/layout/funnel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A99419-8792-5E44-9CE2-E3E97FC28D3C}" type="doc">
      <dgm:prSet loTypeId="urn:microsoft.com/office/officeart/2005/8/layout/hierarchy5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56D6A3-F69B-0342-88AE-CC18B96F7024}">
      <dgm:prSet phldrT="[Text]"/>
      <dgm:spPr/>
      <dgm:t>
        <a:bodyPr/>
        <a:lstStyle/>
        <a:p>
          <a:r>
            <a:rPr lang="en-US" dirty="0" smtClean="0"/>
            <a:t>Protection</a:t>
          </a:r>
          <a:endParaRPr lang="en-US" dirty="0"/>
        </a:p>
      </dgm:t>
    </dgm:pt>
    <dgm:pt modelId="{CC8A1ECC-6A48-DD4F-A519-64CF2E3B2000}" type="parTrans" cxnId="{AFD7C4C1-9B80-0D4F-89AD-CEA7A6519F51}">
      <dgm:prSet/>
      <dgm:spPr/>
      <dgm:t>
        <a:bodyPr/>
        <a:lstStyle/>
        <a:p>
          <a:endParaRPr lang="en-US"/>
        </a:p>
      </dgm:t>
    </dgm:pt>
    <dgm:pt modelId="{A1BEF789-4255-674B-A2B2-BB83A7597823}" type="sibTrans" cxnId="{AFD7C4C1-9B80-0D4F-89AD-CEA7A6519F51}">
      <dgm:prSet/>
      <dgm:spPr/>
      <dgm:t>
        <a:bodyPr/>
        <a:lstStyle/>
        <a:p>
          <a:endParaRPr lang="en-US"/>
        </a:p>
      </dgm:t>
    </dgm:pt>
    <dgm:pt modelId="{A1C58B01-FE58-E04F-9D7E-E54F61E3125E}">
      <dgm:prSet phldrT="[Text]"/>
      <dgm:spPr/>
      <dgm:t>
        <a:bodyPr/>
        <a:lstStyle/>
        <a:p>
          <a:r>
            <a:rPr lang="en-US" dirty="0" smtClean="0"/>
            <a:t>Sustainable</a:t>
          </a:r>
          <a:endParaRPr lang="en-US" dirty="0"/>
        </a:p>
      </dgm:t>
    </dgm:pt>
    <dgm:pt modelId="{4E8E6F35-9305-8443-964C-4DBB4529FC17}" type="parTrans" cxnId="{DE4D8083-CD54-F74B-B32D-9CF610B60850}">
      <dgm:prSet/>
      <dgm:spPr/>
      <dgm:t>
        <a:bodyPr/>
        <a:lstStyle/>
        <a:p>
          <a:endParaRPr lang="en-US"/>
        </a:p>
      </dgm:t>
    </dgm:pt>
    <dgm:pt modelId="{26F0996D-AE77-CD48-92C5-AD8759802D16}" type="sibTrans" cxnId="{DE4D8083-CD54-F74B-B32D-9CF610B60850}">
      <dgm:prSet/>
      <dgm:spPr/>
      <dgm:t>
        <a:bodyPr/>
        <a:lstStyle/>
        <a:p>
          <a:endParaRPr lang="en-US"/>
        </a:p>
      </dgm:t>
    </dgm:pt>
    <dgm:pt modelId="{83677505-2017-3B4D-AACE-4690F417F51C}">
      <dgm:prSet phldrT="[Text]"/>
      <dgm:spPr/>
      <dgm:t>
        <a:bodyPr/>
        <a:lstStyle/>
        <a:p>
          <a:r>
            <a:rPr lang="en-US" dirty="0" smtClean="0"/>
            <a:t>Economic</a:t>
          </a:r>
          <a:endParaRPr lang="en-US" dirty="0"/>
        </a:p>
      </dgm:t>
    </dgm:pt>
    <dgm:pt modelId="{954BA3D2-98A7-F740-B291-036D69B816CF}" type="parTrans" cxnId="{1DA30867-FA6D-C042-B392-EDE41E18D49C}">
      <dgm:prSet/>
      <dgm:spPr/>
      <dgm:t>
        <a:bodyPr/>
        <a:lstStyle/>
        <a:p>
          <a:endParaRPr lang="en-US"/>
        </a:p>
      </dgm:t>
    </dgm:pt>
    <dgm:pt modelId="{5E04D1BA-822D-9F4D-A10E-BF18CEBC0517}" type="sibTrans" cxnId="{1DA30867-FA6D-C042-B392-EDE41E18D49C}">
      <dgm:prSet/>
      <dgm:spPr/>
      <dgm:t>
        <a:bodyPr/>
        <a:lstStyle/>
        <a:p>
          <a:endParaRPr lang="en-US"/>
        </a:p>
      </dgm:t>
    </dgm:pt>
    <dgm:pt modelId="{8C09CAE3-EFB8-CB44-9EE8-496E21E252AF}">
      <dgm:prSet phldrT="[Text]"/>
      <dgm:spPr/>
      <dgm:t>
        <a:bodyPr/>
        <a:lstStyle/>
        <a:p>
          <a:r>
            <a:rPr lang="en-US" dirty="0" smtClean="0"/>
            <a:t>Environment</a:t>
          </a:r>
          <a:endParaRPr lang="en-US" dirty="0"/>
        </a:p>
      </dgm:t>
    </dgm:pt>
    <dgm:pt modelId="{88170F4C-7677-C642-BFD2-1987848C3F2A}" type="parTrans" cxnId="{95C79CEA-7368-634E-803F-3674124C7A27}">
      <dgm:prSet/>
      <dgm:spPr/>
      <dgm:t>
        <a:bodyPr/>
        <a:lstStyle/>
        <a:p>
          <a:endParaRPr lang="en-US"/>
        </a:p>
      </dgm:t>
    </dgm:pt>
    <dgm:pt modelId="{87537C36-0825-8B48-A7D9-6464F4D5DB7A}" type="sibTrans" cxnId="{95C79CEA-7368-634E-803F-3674124C7A27}">
      <dgm:prSet/>
      <dgm:spPr/>
      <dgm:t>
        <a:bodyPr/>
        <a:lstStyle/>
        <a:p>
          <a:endParaRPr lang="en-US"/>
        </a:p>
      </dgm:t>
    </dgm:pt>
    <dgm:pt modelId="{7F9B2EAB-2ACA-B641-B506-CBBE575D0CA2}">
      <dgm:prSet phldrT="[Text]"/>
      <dgm:spPr/>
      <dgm:t>
        <a:bodyPr/>
        <a:lstStyle/>
        <a:p>
          <a:r>
            <a:rPr lang="en-US" dirty="0" smtClean="0"/>
            <a:t>Constitutional</a:t>
          </a:r>
          <a:endParaRPr lang="en-US" dirty="0"/>
        </a:p>
      </dgm:t>
    </dgm:pt>
    <dgm:pt modelId="{79AE3073-58D4-384B-A83F-D387C47E833A}" type="parTrans" cxnId="{1A71A68C-3AE3-7A4F-99FB-3FA5B2F7C1EA}">
      <dgm:prSet/>
      <dgm:spPr/>
      <dgm:t>
        <a:bodyPr/>
        <a:lstStyle/>
        <a:p>
          <a:endParaRPr lang="en-US"/>
        </a:p>
      </dgm:t>
    </dgm:pt>
    <dgm:pt modelId="{8FDF6FC3-4736-4340-BE0F-9D79E01B04CA}" type="sibTrans" cxnId="{1A71A68C-3AE3-7A4F-99FB-3FA5B2F7C1EA}">
      <dgm:prSet/>
      <dgm:spPr/>
      <dgm:t>
        <a:bodyPr/>
        <a:lstStyle/>
        <a:p>
          <a:endParaRPr lang="en-US"/>
        </a:p>
      </dgm:t>
    </dgm:pt>
    <dgm:pt modelId="{54A9E60B-2996-FA41-B0F9-C5141438DAF7}">
      <dgm:prSet phldrT="[Text]"/>
      <dgm:spPr/>
      <dgm:t>
        <a:bodyPr/>
        <a:lstStyle/>
        <a:p>
          <a:r>
            <a:rPr lang="en-US" dirty="0" smtClean="0"/>
            <a:t>Duty</a:t>
          </a:r>
          <a:endParaRPr lang="en-US" dirty="0"/>
        </a:p>
      </dgm:t>
    </dgm:pt>
    <dgm:pt modelId="{4B97114B-9230-3A4A-A99E-AAB974E8EE44}" type="parTrans" cxnId="{D0ED8CB3-08E5-D14B-9B45-E7FA2CA0CE7B}">
      <dgm:prSet/>
      <dgm:spPr/>
      <dgm:t>
        <a:bodyPr/>
        <a:lstStyle/>
        <a:p>
          <a:endParaRPr lang="en-US"/>
        </a:p>
      </dgm:t>
    </dgm:pt>
    <dgm:pt modelId="{CD51EAEE-2086-FF45-B1D5-DBFC0FC728BE}" type="sibTrans" cxnId="{D0ED8CB3-08E5-D14B-9B45-E7FA2CA0CE7B}">
      <dgm:prSet/>
      <dgm:spPr/>
      <dgm:t>
        <a:bodyPr/>
        <a:lstStyle/>
        <a:p>
          <a:endParaRPr lang="en-US"/>
        </a:p>
      </dgm:t>
    </dgm:pt>
    <dgm:pt modelId="{448BCC6E-1F3A-504B-AF26-80F76941072C}">
      <dgm:prSet phldrT="[Text]"/>
      <dgm:spPr/>
      <dgm:t>
        <a:bodyPr/>
        <a:lstStyle/>
        <a:p>
          <a:r>
            <a:rPr lang="en-US" dirty="0" smtClean="0"/>
            <a:t>Standard</a:t>
          </a:r>
          <a:endParaRPr lang="en-US" dirty="0"/>
        </a:p>
      </dgm:t>
    </dgm:pt>
    <dgm:pt modelId="{B548FAA0-2298-0F46-9EFB-F5EF80FE65C4}" type="parTrans" cxnId="{0AFE0F82-3E79-2444-9B7E-699C888690A8}">
      <dgm:prSet/>
      <dgm:spPr/>
      <dgm:t>
        <a:bodyPr/>
        <a:lstStyle/>
        <a:p>
          <a:endParaRPr lang="en-US"/>
        </a:p>
      </dgm:t>
    </dgm:pt>
    <dgm:pt modelId="{8D454759-7E72-4942-9F98-A2A5ACA94FCE}" type="sibTrans" cxnId="{0AFE0F82-3E79-2444-9B7E-699C888690A8}">
      <dgm:prSet/>
      <dgm:spPr/>
      <dgm:t>
        <a:bodyPr/>
        <a:lstStyle/>
        <a:p>
          <a:endParaRPr lang="en-US"/>
        </a:p>
      </dgm:t>
    </dgm:pt>
    <dgm:pt modelId="{5C167194-F6C8-734C-A135-DA89A3D00F5D}">
      <dgm:prSet phldrT="[Text]"/>
      <dgm:spPr/>
      <dgm:t>
        <a:bodyPr/>
        <a:lstStyle/>
        <a:p>
          <a:r>
            <a:rPr lang="en-US" dirty="0" smtClean="0"/>
            <a:t>Criteria</a:t>
          </a:r>
          <a:endParaRPr lang="en-US" dirty="0"/>
        </a:p>
      </dgm:t>
    </dgm:pt>
    <dgm:pt modelId="{A723A259-FE0A-DC42-9280-C851AF8C7DA9}" type="parTrans" cxnId="{F771D95E-EB90-3C46-9479-D032664978DF}">
      <dgm:prSet/>
      <dgm:spPr/>
      <dgm:t>
        <a:bodyPr/>
        <a:lstStyle/>
        <a:p>
          <a:endParaRPr lang="en-US"/>
        </a:p>
      </dgm:t>
    </dgm:pt>
    <dgm:pt modelId="{25321F72-B544-E74A-A070-FDD83FBA1D94}" type="sibTrans" cxnId="{F771D95E-EB90-3C46-9479-D032664978DF}">
      <dgm:prSet/>
      <dgm:spPr/>
      <dgm:t>
        <a:bodyPr/>
        <a:lstStyle/>
        <a:p>
          <a:endParaRPr lang="en-US"/>
        </a:p>
      </dgm:t>
    </dgm:pt>
    <dgm:pt modelId="{961DA0B4-D5AA-DA4E-B829-A309023A8041}">
      <dgm:prSet/>
      <dgm:spPr/>
      <dgm:t>
        <a:bodyPr/>
        <a:lstStyle/>
        <a:p>
          <a:r>
            <a:rPr lang="en-US" dirty="0" smtClean="0"/>
            <a:t>Equitable</a:t>
          </a:r>
          <a:endParaRPr lang="en-US" dirty="0"/>
        </a:p>
      </dgm:t>
    </dgm:pt>
    <dgm:pt modelId="{F07B9EAF-752A-3845-B8CF-1E3E633BD8B8}" type="parTrans" cxnId="{5C68B1F8-1DF8-5B4F-B728-1CBE1ACE399A}">
      <dgm:prSet/>
      <dgm:spPr/>
      <dgm:t>
        <a:bodyPr/>
        <a:lstStyle/>
        <a:p>
          <a:endParaRPr lang="en-US"/>
        </a:p>
      </dgm:t>
    </dgm:pt>
    <dgm:pt modelId="{B42C5EB0-2A99-E042-8EEB-C55E302D01D1}" type="sibTrans" cxnId="{5C68B1F8-1DF8-5B4F-B728-1CBE1ACE399A}">
      <dgm:prSet/>
      <dgm:spPr/>
      <dgm:t>
        <a:bodyPr/>
        <a:lstStyle/>
        <a:p>
          <a:endParaRPr lang="en-US"/>
        </a:p>
      </dgm:t>
    </dgm:pt>
    <dgm:pt modelId="{A9A2C6E4-3186-834F-B389-5D3BE937304A}">
      <dgm:prSet phldrT="[Text]"/>
      <dgm:spPr/>
      <dgm:t>
        <a:bodyPr/>
        <a:lstStyle/>
        <a:p>
          <a:r>
            <a:rPr lang="en-US" dirty="0" smtClean="0"/>
            <a:t>Considerations</a:t>
          </a:r>
          <a:endParaRPr lang="en-US" dirty="0"/>
        </a:p>
      </dgm:t>
    </dgm:pt>
    <dgm:pt modelId="{2A7D09B2-A79D-4043-BD87-469807234DA8}" type="parTrans" cxnId="{C18258AE-CA90-D64C-9CD1-2BD2DE937CE5}">
      <dgm:prSet/>
      <dgm:spPr/>
      <dgm:t>
        <a:bodyPr/>
        <a:lstStyle/>
        <a:p>
          <a:endParaRPr lang="en-US"/>
        </a:p>
      </dgm:t>
    </dgm:pt>
    <dgm:pt modelId="{307FBD21-AC6C-E548-9E7E-515CA6F31A76}" type="sibTrans" cxnId="{C18258AE-CA90-D64C-9CD1-2BD2DE937CE5}">
      <dgm:prSet/>
      <dgm:spPr/>
      <dgm:t>
        <a:bodyPr/>
        <a:lstStyle/>
        <a:p>
          <a:endParaRPr lang="en-US"/>
        </a:p>
      </dgm:t>
    </dgm:pt>
    <dgm:pt modelId="{18DE7983-D73E-5E41-B81F-EA8D39DAC64E}">
      <dgm:prSet phldrT="[Text]"/>
      <dgm:spPr/>
      <dgm:t>
        <a:bodyPr/>
        <a:lstStyle/>
        <a:p>
          <a:r>
            <a:rPr lang="en-US" dirty="0" smtClean="0"/>
            <a:t>Beneficial</a:t>
          </a:r>
          <a:endParaRPr lang="en-US" dirty="0"/>
        </a:p>
      </dgm:t>
    </dgm:pt>
    <dgm:pt modelId="{B0A0A468-8B1E-8E4D-BEA6-D0923E5E77A8}" type="parTrans" cxnId="{360DA308-B256-8B48-A5EE-0B4E6D1287B8}">
      <dgm:prSet/>
      <dgm:spPr/>
      <dgm:t>
        <a:bodyPr/>
        <a:lstStyle/>
        <a:p>
          <a:endParaRPr lang="en-US"/>
        </a:p>
      </dgm:t>
    </dgm:pt>
    <dgm:pt modelId="{B8ACC319-1FF4-8E4A-BEFE-4FCC9710D086}" type="sibTrans" cxnId="{360DA308-B256-8B48-A5EE-0B4E6D1287B8}">
      <dgm:prSet/>
      <dgm:spPr/>
      <dgm:t>
        <a:bodyPr/>
        <a:lstStyle/>
        <a:p>
          <a:endParaRPr lang="en-US"/>
        </a:p>
      </dgm:t>
    </dgm:pt>
    <dgm:pt modelId="{45E73D85-4A33-F146-9244-B955314FD97D}">
      <dgm:prSet phldrT="[Text]"/>
      <dgm:spPr/>
      <dgm:t>
        <a:bodyPr/>
        <a:lstStyle/>
        <a:p>
          <a:r>
            <a:rPr lang="en-US" dirty="0" smtClean="0"/>
            <a:t>Social</a:t>
          </a:r>
          <a:endParaRPr lang="en-US" dirty="0"/>
        </a:p>
      </dgm:t>
    </dgm:pt>
    <dgm:pt modelId="{24A14FD2-26DC-0C46-A13E-CB0CC26170CB}" type="parTrans" cxnId="{771B097D-CF5C-D649-A2A1-5D80F7F3ADCE}">
      <dgm:prSet/>
      <dgm:spPr/>
      <dgm:t>
        <a:bodyPr/>
        <a:lstStyle/>
        <a:p>
          <a:endParaRPr lang="en-US"/>
        </a:p>
      </dgm:t>
    </dgm:pt>
    <dgm:pt modelId="{03A2B48A-5D70-F64C-A393-11E25127BF83}" type="sibTrans" cxnId="{771B097D-CF5C-D649-A2A1-5D80F7F3ADCE}">
      <dgm:prSet/>
      <dgm:spPr/>
      <dgm:t>
        <a:bodyPr/>
        <a:lstStyle/>
        <a:p>
          <a:endParaRPr lang="en-US"/>
        </a:p>
      </dgm:t>
    </dgm:pt>
    <dgm:pt modelId="{B18989D8-CA99-8445-B7AC-0F514ED4D5FC}">
      <dgm:prSet/>
      <dgm:spPr/>
      <dgm:t>
        <a:bodyPr/>
        <a:lstStyle/>
        <a:p>
          <a:r>
            <a:rPr lang="en-US" dirty="0" smtClean="0"/>
            <a:t>Formal</a:t>
          </a:r>
          <a:endParaRPr lang="en-US" dirty="0"/>
        </a:p>
      </dgm:t>
    </dgm:pt>
    <dgm:pt modelId="{91A9ACA6-6800-8A45-8707-A4BEDF2E6781}" type="parTrans" cxnId="{8C9729DF-1B33-D64A-B187-A83E6C39EA18}">
      <dgm:prSet/>
      <dgm:spPr/>
      <dgm:t>
        <a:bodyPr/>
        <a:lstStyle/>
        <a:p>
          <a:endParaRPr lang="en-US"/>
        </a:p>
      </dgm:t>
    </dgm:pt>
    <dgm:pt modelId="{6D58A8C3-B7B3-344D-A546-D33F887244FE}" type="sibTrans" cxnId="{8C9729DF-1B33-D64A-B187-A83E6C39EA18}">
      <dgm:prSet/>
      <dgm:spPr/>
      <dgm:t>
        <a:bodyPr/>
        <a:lstStyle/>
        <a:p>
          <a:endParaRPr lang="en-US"/>
        </a:p>
      </dgm:t>
    </dgm:pt>
    <dgm:pt modelId="{10680635-1625-2346-9CEA-C1A854662912}">
      <dgm:prSet/>
      <dgm:spPr/>
      <dgm:t>
        <a:bodyPr/>
        <a:lstStyle/>
        <a:p>
          <a:r>
            <a:rPr lang="en-US" dirty="0" smtClean="0"/>
            <a:t>Substantive</a:t>
          </a:r>
          <a:endParaRPr lang="en-US" dirty="0"/>
        </a:p>
      </dgm:t>
    </dgm:pt>
    <dgm:pt modelId="{7DFA0940-7CE6-A74B-91DA-6859D825E522}" type="parTrans" cxnId="{2207DB41-24DF-E949-81AA-091072069CD1}">
      <dgm:prSet/>
      <dgm:spPr/>
      <dgm:t>
        <a:bodyPr/>
        <a:lstStyle/>
        <a:p>
          <a:endParaRPr lang="en-US"/>
        </a:p>
      </dgm:t>
    </dgm:pt>
    <dgm:pt modelId="{D46F6BF3-97F2-8D43-A46D-812F15212B25}" type="sibTrans" cxnId="{2207DB41-24DF-E949-81AA-091072069CD1}">
      <dgm:prSet/>
      <dgm:spPr/>
      <dgm:t>
        <a:bodyPr/>
        <a:lstStyle/>
        <a:p>
          <a:endParaRPr lang="en-US"/>
        </a:p>
      </dgm:t>
    </dgm:pt>
    <dgm:pt modelId="{BF4B483C-9AF5-A44C-9D9D-03203E664FC7}">
      <dgm:prSet phldrT="[Text]"/>
      <dgm:spPr/>
      <dgm:t>
        <a:bodyPr/>
        <a:lstStyle/>
        <a:p>
          <a:r>
            <a:rPr lang="en-US" dirty="0" smtClean="0"/>
            <a:t>Community involvement</a:t>
          </a:r>
          <a:endParaRPr lang="en-US" dirty="0"/>
        </a:p>
      </dgm:t>
    </dgm:pt>
    <dgm:pt modelId="{2A408030-3E05-A641-838A-223818A954D4}" type="parTrans" cxnId="{E8994F4A-DCFF-0D40-BDE0-4FAFD620927F}">
      <dgm:prSet/>
      <dgm:spPr/>
      <dgm:t>
        <a:bodyPr/>
        <a:lstStyle/>
        <a:p>
          <a:endParaRPr lang="en-US"/>
        </a:p>
      </dgm:t>
    </dgm:pt>
    <dgm:pt modelId="{BFC1E802-25A7-9B47-B29A-AE8169C4D665}" type="sibTrans" cxnId="{E8994F4A-DCFF-0D40-BDE0-4FAFD620927F}">
      <dgm:prSet/>
      <dgm:spPr/>
      <dgm:t>
        <a:bodyPr/>
        <a:lstStyle/>
        <a:p>
          <a:endParaRPr lang="en-US"/>
        </a:p>
      </dgm:t>
    </dgm:pt>
    <dgm:pt modelId="{3251887E-1EF6-9141-90B9-36D62D94EA73}">
      <dgm:prSet phldrT="[Text]"/>
      <dgm:spPr/>
      <dgm:t>
        <a:bodyPr/>
        <a:lstStyle/>
        <a:p>
          <a:r>
            <a:rPr lang="en-US" dirty="0" smtClean="0"/>
            <a:t>Improvement of quality of life</a:t>
          </a:r>
          <a:endParaRPr lang="en-US" dirty="0"/>
        </a:p>
      </dgm:t>
    </dgm:pt>
    <dgm:pt modelId="{FB08648B-565C-A140-AAE8-060C9F2CD1E3}" type="parTrans" cxnId="{9005BC41-99BB-3144-8BCA-2492C5FCADF5}">
      <dgm:prSet/>
      <dgm:spPr/>
      <dgm:t>
        <a:bodyPr/>
        <a:lstStyle/>
        <a:p>
          <a:endParaRPr lang="en-US"/>
        </a:p>
      </dgm:t>
    </dgm:pt>
    <dgm:pt modelId="{16D87070-1305-1148-946F-024587684D75}" type="sibTrans" cxnId="{9005BC41-99BB-3144-8BCA-2492C5FCADF5}">
      <dgm:prSet/>
      <dgm:spPr/>
      <dgm:t>
        <a:bodyPr/>
        <a:lstStyle/>
        <a:p>
          <a:endParaRPr lang="en-US"/>
        </a:p>
      </dgm:t>
    </dgm:pt>
    <dgm:pt modelId="{7F5F27B9-4866-694A-8803-6F36BB3ED289}">
      <dgm:prSet phldrT="[Text]"/>
      <dgm:spPr/>
      <dgm:t>
        <a:bodyPr/>
        <a:lstStyle/>
        <a:p>
          <a:r>
            <a:rPr lang="en-US" dirty="0" smtClean="0"/>
            <a:t>Uphold values </a:t>
          </a:r>
          <a:r>
            <a:rPr lang="en-US" dirty="0" err="1" smtClean="0"/>
            <a:t>eg</a:t>
          </a:r>
          <a:r>
            <a:rPr lang="en-US" dirty="0" smtClean="0"/>
            <a:t> dignity</a:t>
          </a:r>
          <a:endParaRPr lang="en-US" dirty="0"/>
        </a:p>
      </dgm:t>
    </dgm:pt>
    <dgm:pt modelId="{DD307F0F-BB58-324B-AC17-D388CEA9B73B}" type="parTrans" cxnId="{D2FE0DA7-E522-7145-A1B2-134437F9C6C9}">
      <dgm:prSet/>
      <dgm:spPr/>
      <dgm:t>
        <a:bodyPr/>
        <a:lstStyle/>
        <a:p>
          <a:endParaRPr lang="en-US"/>
        </a:p>
      </dgm:t>
    </dgm:pt>
    <dgm:pt modelId="{0B0FC851-68E0-794B-9827-0C904A688C34}" type="sibTrans" cxnId="{D2FE0DA7-E522-7145-A1B2-134437F9C6C9}">
      <dgm:prSet/>
      <dgm:spPr/>
      <dgm:t>
        <a:bodyPr/>
        <a:lstStyle/>
        <a:p>
          <a:endParaRPr lang="en-US"/>
        </a:p>
      </dgm:t>
    </dgm:pt>
    <dgm:pt modelId="{CCECBD5F-246C-E24C-9CEF-46BD89B0C260}" type="pres">
      <dgm:prSet presAssocID="{6DA99419-8792-5E44-9CE2-E3E97FC28D3C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49D447-FDE3-1341-A6FF-88740000757B}" type="pres">
      <dgm:prSet presAssocID="{6DA99419-8792-5E44-9CE2-E3E97FC28D3C}" presName="hierFlow" presStyleCnt="0"/>
      <dgm:spPr/>
    </dgm:pt>
    <dgm:pt modelId="{5FBEDD5E-73F5-D14A-B9B1-945EB82BD630}" type="pres">
      <dgm:prSet presAssocID="{6DA99419-8792-5E44-9CE2-E3E97FC28D3C}" presName="firstBuf" presStyleCnt="0"/>
      <dgm:spPr/>
    </dgm:pt>
    <dgm:pt modelId="{BEEA00C2-D232-F44F-B348-A246A926D8C9}" type="pres">
      <dgm:prSet presAssocID="{6DA99419-8792-5E44-9CE2-E3E97FC28D3C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F052BA12-8776-0B4B-84F9-F1A6155A84FF}" type="pres">
      <dgm:prSet presAssocID="{6256D6A3-F69B-0342-88AE-CC18B96F7024}" presName="Name17" presStyleCnt="0"/>
      <dgm:spPr/>
    </dgm:pt>
    <dgm:pt modelId="{8F0FD3FC-468B-DC4A-BED6-3DA125216C1A}" type="pres">
      <dgm:prSet presAssocID="{6256D6A3-F69B-0342-88AE-CC18B96F7024}" presName="level1Shape" presStyleLbl="node0" presStyleIdx="0" presStyleCnt="1" custLinFactNeighborX="-54508" custLinFactNeighborY="-284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FD0E033-53B9-324C-AA3E-5B018BEDF4BA}" type="pres">
      <dgm:prSet presAssocID="{6256D6A3-F69B-0342-88AE-CC18B96F7024}" presName="hierChild2" presStyleCnt="0"/>
      <dgm:spPr/>
    </dgm:pt>
    <dgm:pt modelId="{706B2586-785A-F240-A59A-9B3953AAF14B}" type="pres">
      <dgm:prSet presAssocID="{4E8E6F35-9305-8443-964C-4DBB4529FC17}" presName="Name25" presStyleLbl="parChTrans1D2" presStyleIdx="0" presStyleCnt="4"/>
      <dgm:spPr/>
      <dgm:t>
        <a:bodyPr/>
        <a:lstStyle/>
        <a:p>
          <a:endParaRPr lang="en-US"/>
        </a:p>
      </dgm:t>
    </dgm:pt>
    <dgm:pt modelId="{7C2E4B29-2C96-7E43-B8C0-563D9AF8D044}" type="pres">
      <dgm:prSet presAssocID="{4E8E6F35-9305-8443-964C-4DBB4529FC17}" presName="connTx" presStyleLbl="parChTrans1D2" presStyleIdx="0" presStyleCnt="4"/>
      <dgm:spPr/>
      <dgm:t>
        <a:bodyPr/>
        <a:lstStyle/>
        <a:p>
          <a:endParaRPr lang="en-US"/>
        </a:p>
      </dgm:t>
    </dgm:pt>
    <dgm:pt modelId="{C09D740E-60AD-8946-9691-4BB96379AEDF}" type="pres">
      <dgm:prSet presAssocID="{A1C58B01-FE58-E04F-9D7E-E54F61E3125E}" presName="Name30" presStyleCnt="0"/>
      <dgm:spPr/>
    </dgm:pt>
    <dgm:pt modelId="{220AF2CA-C301-0E49-BFC6-C6CC2959174E}" type="pres">
      <dgm:prSet presAssocID="{A1C58B01-FE58-E04F-9D7E-E54F61E3125E}" presName="level2Shape" presStyleLbl="node2" presStyleIdx="0" presStyleCnt="4" custLinFactNeighborX="-21837" custLinFactNeighborY="6947"/>
      <dgm:spPr/>
      <dgm:t>
        <a:bodyPr/>
        <a:lstStyle/>
        <a:p>
          <a:endParaRPr lang="en-US"/>
        </a:p>
      </dgm:t>
    </dgm:pt>
    <dgm:pt modelId="{BDDD9699-918E-0E40-8E93-3422AC4BE5C0}" type="pres">
      <dgm:prSet presAssocID="{A1C58B01-FE58-E04F-9D7E-E54F61E3125E}" presName="hierChild3" presStyleCnt="0"/>
      <dgm:spPr/>
    </dgm:pt>
    <dgm:pt modelId="{71B57D25-7A60-694D-9D08-4B129C9338EE}" type="pres">
      <dgm:prSet presAssocID="{954BA3D2-98A7-F740-B291-036D69B816CF}" presName="Name25" presStyleLbl="parChTrans1D3" presStyleIdx="0" presStyleCnt="5"/>
      <dgm:spPr/>
      <dgm:t>
        <a:bodyPr/>
        <a:lstStyle/>
        <a:p>
          <a:endParaRPr lang="en-US"/>
        </a:p>
      </dgm:t>
    </dgm:pt>
    <dgm:pt modelId="{92D58FF9-EF2A-1B47-B90F-FF7121CFDD5B}" type="pres">
      <dgm:prSet presAssocID="{954BA3D2-98A7-F740-B291-036D69B816CF}" presName="connTx" presStyleLbl="parChTrans1D3" presStyleIdx="0" presStyleCnt="5"/>
      <dgm:spPr/>
      <dgm:t>
        <a:bodyPr/>
        <a:lstStyle/>
        <a:p>
          <a:endParaRPr lang="en-US"/>
        </a:p>
      </dgm:t>
    </dgm:pt>
    <dgm:pt modelId="{77BD0F56-4B0A-3B4A-BB72-64031A2503EA}" type="pres">
      <dgm:prSet presAssocID="{83677505-2017-3B4D-AACE-4690F417F51C}" presName="Name30" presStyleCnt="0"/>
      <dgm:spPr/>
    </dgm:pt>
    <dgm:pt modelId="{D540BA71-34E3-7948-A4A9-A8CCE4B32314}" type="pres">
      <dgm:prSet presAssocID="{83677505-2017-3B4D-AACE-4690F417F51C}" presName="level2Shape" presStyleLbl="node3" presStyleIdx="0" presStyleCnt="5" custLinFactNeighborX="47835" custLinFactNeighborY="-24726"/>
      <dgm:spPr/>
      <dgm:t>
        <a:bodyPr/>
        <a:lstStyle/>
        <a:p>
          <a:endParaRPr lang="en-US"/>
        </a:p>
      </dgm:t>
    </dgm:pt>
    <dgm:pt modelId="{8864874E-702A-474A-B824-0EA4C5E6681A}" type="pres">
      <dgm:prSet presAssocID="{83677505-2017-3B4D-AACE-4690F417F51C}" presName="hierChild3" presStyleCnt="0"/>
      <dgm:spPr/>
    </dgm:pt>
    <dgm:pt modelId="{33800409-46EC-214D-8273-AFC4099C76CA}" type="pres">
      <dgm:prSet presAssocID="{88170F4C-7677-C642-BFD2-1987848C3F2A}" presName="Name25" presStyleLbl="parChTrans1D3" presStyleIdx="1" presStyleCnt="5"/>
      <dgm:spPr/>
      <dgm:t>
        <a:bodyPr/>
        <a:lstStyle/>
        <a:p>
          <a:endParaRPr lang="en-US"/>
        </a:p>
      </dgm:t>
    </dgm:pt>
    <dgm:pt modelId="{8E8E1713-4758-5043-AF5D-36D4B33EFA79}" type="pres">
      <dgm:prSet presAssocID="{88170F4C-7677-C642-BFD2-1987848C3F2A}" presName="connTx" presStyleLbl="parChTrans1D3" presStyleIdx="1" presStyleCnt="5"/>
      <dgm:spPr/>
      <dgm:t>
        <a:bodyPr/>
        <a:lstStyle/>
        <a:p>
          <a:endParaRPr lang="en-US"/>
        </a:p>
      </dgm:t>
    </dgm:pt>
    <dgm:pt modelId="{FE37D386-EFBA-3F46-8BC7-984C084D35E5}" type="pres">
      <dgm:prSet presAssocID="{8C09CAE3-EFB8-CB44-9EE8-496E21E252AF}" presName="Name30" presStyleCnt="0"/>
      <dgm:spPr/>
    </dgm:pt>
    <dgm:pt modelId="{74DDD722-1E9A-AB48-B9AD-0FD52620B0A4}" type="pres">
      <dgm:prSet presAssocID="{8C09CAE3-EFB8-CB44-9EE8-496E21E252AF}" presName="level2Shape" presStyleLbl="node3" presStyleIdx="1" presStyleCnt="5" custLinFactNeighborX="47835" custLinFactNeighborY="6947"/>
      <dgm:spPr/>
      <dgm:t>
        <a:bodyPr/>
        <a:lstStyle/>
        <a:p>
          <a:endParaRPr lang="en-US"/>
        </a:p>
      </dgm:t>
    </dgm:pt>
    <dgm:pt modelId="{CBF8CA9B-8482-B040-9ED3-EFF6505E0EF3}" type="pres">
      <dgm:prSet presAssocID="{8C09CAE3-EFB8-CB44-9EE8-496E21E252AF}" presName="hierChild3" presStyleCnt="0"/>
      <dgm:spPr/>
    </dgm:pt>
    <dgm:pt modelId="{A82B8E48-BA77-C943-BBD9-BD093F07FE49}" type="pres">
      <dgm:prSet presAssocID="{24A14FD2-26DC-0C46-A13E-CB0CC26170CB}" presName="Name25" presStyleLbl="parChTrans1D3" presStyleIdx="2" presStyleCnt="5"/>
      <dgm:spPr/>
      <dgm:t>
        <a:bodyPr/>
        <a:lstStyle/>
        <a:p>
          <a:endParaRPr lang="en-US"/>
        </a:p>
      </dgm:t>
    </dgm:pt>
    <dgm:pt modelId="{D54D5108-CC4E-8E4D-9475-A9570873D820}" type="pres">
      <dgm:prSet presAssocID="{24A14FD2-26DC-0C46-A13E-CB0CC26170CB}" presName="connTx" presStyleLbl="parChTrans1D3" presStyleIdx="2" presStyleCnt="5"/>
      <dgm:spPr/>
      <dgm:t>
        <a:bodyPr/>
        <a:lstStyle/>
        <a:p>
          <a:endParaRPr lang="en-US"/>
        </a:p>
      </dgm:t>
    </dgm:pt>
    <dgm:pt modelId="{E4E697F7-DBB3-DC45-8848-469702F324B5}" type="pres">
      <dgm:prSet presAssocID="{45E73D85-4A33-F146-9244-B955314FD97D}" presName="Name30" presStyleCnt="0"/>
      <dgm:spPr/>
    </dgm:pt>
    <dgm:pt modelId="{1B6959EE-24AD-644C-B7C1-F0B7500B35AB}" type="pres">
      <dgm:prSet presAssocID="{45E73D85-4A33-F146-9244-B955314FD97D}" presName="level2Shape" presStyleLbl="node3" presStyleIdx="2" presStyleCnt="5" custLinFactNeighborX="47835" custLinFactNeighborY="16614"/>
      <dgm:spPr/>
      <dgm:t>
        <a:bodyPr/>
        <a:lstStyle/>
        <a:p>
          <a:endParaRPr lang="en-US"/>
        </a:p>
      </dgm:t>
    </dgm:pt>
    <dgm:pt modelId="{5F9C2104-BAAB-4A44-B89E-47BA8BF1B021}" type="pres">
      <dgm:prSet presAssocID="{45E73D85-4A33-F146-9244-B955314FD97D}" presName="hierChild3" presStyleCnt="0"/>
      <dgm:spPr/>
    </dgm:pt>
    <dgm:pt modelId="{50D638FC-EB14-6F43-A796-5335C1543A4A}" type="pres">
      <dgm:prSet presAssocID="{2A408030-3E05-A641-838A-223818A954D4}" presName="Name25" presStyleLbl="parChTrans1D4" presStyleIdx="0" presStyleCnt="3"/>
      <dgm:spPr/>
      <dgm:t>
        <a:bodyPr/>
        <a:lstStyle/>
        <a:p>
          <a:endParaRPr lang="en-US"/>
        </a:p>
      </dgm:t>
    </dgm:pt>
    <dgm:pt modelId="{021A4799-2BC2-5D49-AE16-762F6200917D}" type="pres">
      <dgm:prSet presAssocID="{2A408030-3E05-A641-838A-223818A954D4}" presName="connTx" presStyleLbl="parChTrans1D4" presStyleIdx="0" presStyleCnt="3"/>
      <dgm:spPr/>
      <dgm:t>
        <a:bodyPr/>
        <a:lstStyle/>
        <a:p>
          <a:endParaRPr lang="en-US"/>
        </a:p>
      </dgm:t>
    </dgm:pt>
    <dgm:pt modelId="{8AC81906-6F38-0F44-99B9-679F0D196CF4}" type="pres">
      <dgm:prSet presAssocID="{BF4B483C-9AF5-A44C-9D9D-03203E664FC7}" presName="Name30" presStyleCnt="0"/>
      <dgm:spPr/>
    </dgm:pt>
    <dgm:pt modelId="{416FEBC5-34CD-844E-A675-5A3D306B9CDE}" type="pres">
      <dgm:prSet presAssocID="{BF4B483C-9AF5-A44C-9D9D-03203E664FC7}" presName="level2Shape" presStyleLbl="node4" presStyleIdx="0" presStyleCnt="3" custLinFactNeighborX="74339" custLinFactNeighborY="-16390"/>
      <dgm:spPr/>
      <dgm:t>
        <a:bodyPr/>
        <a:lstStyle/>
        <a:p>
          <a:endParaRPr lang="en-US"/>
        </a:p>
      </dgm:t>
    </dgm:pt>
    <dgm:pt modelId="{DFF9EFC9-0E08-9041-A2AD-8975283E0429}" type="pres">
      <dgm:prSet presAssocID="{BF4B483C-9AF5-A44C-9D9D-03203E664FC7}" presName="hierChild3" presStyleCnt="0"/>
      <dgm:spPr/>
    </dgm:pt>
    <dgm:pt modelId="{69130AA7-7A12-164D-9175-D132A7583448}" type="pres">
      <dgm:prSet presAssocID="{FB08648B-565C-A140-AAE8-060C9F2CD1E3}" presName="Name25" presStyleLbl="parChTrans1D4" presStyleIdx="1" presStyleCnt="3"/>
      <dgm:spPr/>
      <dgm:t>
        <a:bodyPr/>
        <a:lstStyle/>
        <a:p>
          <a:endParaRPr lang="en-US"/>
        </a:p>
      </dgm:t>
    </dgm:pt>
    <dgm:pt modelId="{92DE6698-D66B-144C-84F4-CF9E6C4F23F4}" type="pres">
      <dgm:prSet presAssocID="{FB08648B-565C-A140-AAE8-060C9F2CD1E3}" presName="connTx" presStyleLbl="parChTrans1D4" presStyleIdx="1" presStyleCnt="3"/>
      <dgm:spPr/>
      <dgm:t>
        <a:bodyPr/>
        <a:lstStyle/>
        <a:p>
          <a:endParaRPr lang="en-US"/>
        </a:p>
      </dgm:t>
    </dgm:pt>
    <dgm:pt modelId="{D55C24D9-3636-3246-BD3A-D0F3D070D1F9}" type="pres">
      <dgm:prSet presAssocID="{3251887E-1EF6-9141-90B9-36D62D94EA73}" presName="Name30" presStyleCnt="0"/>
      <dgm:spPr/>
    </dgm:pt>
    <dgm:pt modelId="{D7E68436-FF36-E54A-A189-EB884D70D7A7}" type="pres">
      <dgm:prSet presAssocID="{3251887E-1EF6-9141-90B9-36D62D94EA73}" presName="level2Shape" presStyleLbl="node4" presStyleIdx="1" presStyleCnt="3" custLinFactNeighborX="74339" custLinFactNeighborY="-8053"/>
      <dgm:spPr/>
      <dgm:t>
        <a:bodyPr/>
        <a:lstStyle/>
        <a:p>
          <a:endParaRPr lang="en-US"/>
        </a:p>
      </dgm:t>
    </dgm:pt>
    <dgm:pt modelId="{E6023F79-11EF-2B4D-9B4A-0D62119A3A16}" type="pres">
      <dgm:prSet presAssocID="{3251887E-1EF6-9141-90B9-36D62D94EA73}" presName="hierChild3" presStyleCnt="0"/>
      <dgm:spPr/>
    </dgm:pt>
    <dgm:pt modelId="{F061F008-6AD6-AF4D-8FC7-87A1DB9C974D}" type="pres">
      <dgm:prSet presAssocID="{DD307F0F-BB58-324B-AC17-D388CEA9B73B}" presName="Name25" presStyleLbl="parChTrans1D4" presStyleIdx="2" presStyleCnt="3"/>
      <dgm:spPr/>
      <dgm:t>
        <a:bodyPr/>
        <a:lstStyle/>
        <a:p>
          <a:endParaRPr lang="en-US"/>
        </a:p>
      </dgm:t>
    </dgm:pt>
    <dgm:pt modelId="{BBD5B624-9E06-1246-A927-A4FFB837C767}" type="pres">
      <dgm:prSet presAssocID="{DD307F0F-BB58-324B-AC17-D388CEA9B73B}" presName="connTx" presStyleLbl="parChTrans1D4" presStyleIdx="2" presStyleCnt="3"/>
      <dgm:spPr/>
      <dgm:t>
        <a:bodyPr/>
        <a:lstStyle/>
        <a:p>
          <a:endParaRPr lang="en-US"/>
        </a:p>
      </dgm:t>
    </dgm:pt>
    <dgm:pt modelId="{3CF89481-592F-934B-884E-C807DF594A55}" type="pres">
      <dgm:prSet presAssocID="{7F5F27B9-4866-694A-8803-6F36BB3ED289}" presName="Name30" presStyleCnt="0"/>
      <dgm:spPr/>
    </dgm:pt>
    <dgm:pt modelId="{576F9A69-1A3E-8A43-9124-9C38CEE2089E}" type="pres">
      <dgm:prSet presAssocID="{7F5F27B9-4866-694A-8803-6F36BB3ED289}" presName="level2Shape" presStyleLbl="node4" presStyleIdx="2" presStyleCnt="3" custLinFactNeighborX="80506" custLinFactNeighborY="12616"/>
      <dgm:spPr/>
      <dgm:t>
        <a:bodyPr/>
        <a:lstStyle/>
        <a:p>
          <a:endParaRPr lang="en-US"/>
        </a:p>
      </dgm:t>
    </dgm:pt>
    <dgm:pt modelId="{3CC0C1A2-B482-BC49-8835-6983EFB3FE18}" type="pres">
      <dgm:prSet presAssocID="{7F5F27B9-4866-694A-8803-6F36BB3ED289}" presName="hierChild3" presStyleCnt="0"/>
      <dgm:spPr/>
    </dgm:pt>
    <dgm:pt modelId="{645676F2-490D-FE4F-AB31-995C10AC47D5}" type="pres">
      <dgm:prSet presAssocID="{F07B9EAF-752A-3845-B8CF-1E3E633BD8B8}" presName="Name25" presStyleLbl="parChTrans1D2" presStyleIdx="1" presStyleCnt="4"/>
      <dgm:spPr/>
      <dgm:t>
        <a:bodyPr/>
        <a:lstStyle/>
        <a:p>
          <a:endParaRPr lang="en-US"/>
        </a:p>
      </dgm:t>
    </dgm:pt>
    <dgm:pt modelId="{BB60261F-C00C-2F4C-A4A1-EAA04EDC04C8}" type="pres">
      <dgm:prSet presAssocID="{F07B9EAF-752A-3845-B8CF-1E3E633BD8B8}" presName="connTx" presStyleLbl="parChTrans1D2" presStyleIdx="1" presStyleCnt="4"/>
      <dgm:spPr/>
      <dgm:t>
        <a:bodyPr/>
        <a:lstStyle/>
        <a:p>
          <a:endParaRPr lang="en-US"/>
        </a:p>
      </dgm:t>
    </dgm:pt>
    <dgm:pt modelId="{74023224-167F-764E-BF68-F2D9B18A81F5}" type="pres">
      <dgm:prSet presAssocID="{961DA0B4-D5AA-DA4E-B829-A309023A8041}" presName="Name30" presStyleCnt="0"/>
      <dgm:spPr/>
    </dgm:pt>
    <dgm:pt modelId="{EAC45FD5-B4B8-DD44-BDD5-FB3B19F3740A}" type="pres">
      <dgm:prSet presAssocID="{961DA0B4-D5AA-DA4E-B829-A309023A8041}" presName="level2Shape" presStyleLbl="node2" presStyleIdx="1" presStyleCnt="4" custLinFactNeighborX="-21837" custLinFactNeighborY="4451"/>
      <dgm:spPr/>
      <dgm:t>
        <a:bodyPr/>
        <a:lstStyle/>
        <a:p>
          <a:endParaRPr lang="en-US"/>
        </a:p>
      </dgm:t>
    </dgm:pt>
    <dgm:pt modelId="{E77377C1-781A-A84F-919B-69561265AF78}" type="pres">
      <dgm:prSet presAssocID="{961DA0B4-D5AA-DA4E-B829-A309023A8041}" presName="hierChild3" presStyleCnt="0"/>
      <dgm:spPr/>
    </dgm:pt>
    <dgm:pt modelId="{8E9FC5A6-7C91-314F-9338-F95FEC2BB1E2}" type="pres">
      <dgm:prSet presAssocID="{91A9ACA6-6800-8A45-8707-A4BEDF2E6781}" presName="Name25" presStyleLbl="parChTrans1D3" presStyleIdx="3" presStyleCnt="5"/>
      <dgm:spPr/>
      <dgm:t>
        <a:bodyPr/>
        <a:lstStyle/>
        <a:p>
          <a:endParaRPr lang="en-US"/>
        </a:p>
      </dgm:t>
    </dgm:pt>
    <dgm:pt modelId="{E687F44B-E852-E549-A57A-CDA83DA8980E}" type="pres">
      <dgm:prSet presAssocID="{91A9ACA6-6800-8A45-8707-A4BEDF2E6781}" presName="connTx" presStyleLbl="parChTrans1D3" presStyleIdx="3" presStyleCnt="5"/>
      <dgm:spPr/>
      <dgm:t>
        <a:bodyPr/>
        <a:lstStyle/>
        <a:p>
          <a:endParaRPr lang="en-US"/>
        </a:p>
      </dgm:t>
    </dgm:pt>
    <dgm:pt modelId="{D4A52C27-A29D-D143-9614-3452BF79BF1E}" type="pres">
      <dgm:prSet presAssocID="{B18989D8-CA99-8445-B7AC-0F514ED4D5FC}" presName="Name30" presStyleCnt="0"/>
      <dgm:spPr/>
    </dgm:pt>
    <dgm:pt modelId="{CFDBA91B-D3A2-F34B-8ACE-B5BB40403FEE}" type="pres">
      <dgm:prSet presAssocID="{B18989D8-CA99-8445-B7AC-0F514ED4D5FC}" presName="level2Shape" presStyleLbl="node3" presStyleIdx="3" presStyleCnt="5" custLinFactNeighborX="47835" custLinFactNeighborY="74285"/>
      <dgm:spPr/>
      <dgm:t>
        <a:bodyPr/>
        <a:lstStyle/>
        <a:p>
          <a:endParaRPr lang="en-US"/>
        </a:p>
      </dgm:t>
    </dgm:pt>
    <dgm:pt modelId="{6EF82B7C-91C1-6E45-B2F4-72A83BA74741}" type="pres">
      <dgm:prSet presAssocID="{B18989D8-CA99-8445-B7AC-0F514ED4D5FC}" presName="hierChild3" presStyleCnt="0"/>
      <dgm:spPr/>
    </dgm:pt>
    <dgm:pt modelId="{0027B5D0-1778-5147-8E63-04C19D119CFC}" type="pres">
      <dgm:prSet presAssocID="{7DFA0940-7CE6-A74B-91DA-6859D825E522}" presName="Name25" presStyleLbl="parChTrans1D3" presStyleIdx="4" presStyleCnt="5"/>
      <dgm:spPr/>
      <dgm:t>
        <a:bodyPr/>
        <a:lstStyle/>
        <a:p>
          <a:endParaRPr lang="en-US"/>
        </a:p>
      </dgm:t>
    </dgm:pt>
    <dgm:pt modelId="{41FB9C65-D897-9345-B10F-4CC2D9E0E898}" type="pres">
      <dgm:prSet presAssocID="{7DFA0940-7CE6-A74B-91DA-6859D825E522}" presName="connTx" presStyleLbl="parChTrans1D3" presStyleIdx="4" presStyleCnt="5"/>
      <dgm:spPr/>
      <dgm:t>
        <a:bodyPr/>
        <a:lstStyle/>
        <a:p>
          <a:endParaRPr lang="en-US"/>
        </a:p>
      </dgm:t>
    </dgm:pt>
    <dgm:pt modelId="{A3285DFA-DD2C-724B-9229-98271A2091E5}" type="pres">
      <dgm:prSet presAssocID="{10680635-1625-2346-9CEA-C1A854662912}" presName="Name30" presStyleCnt="0"/>
      <dgm:spPr/>
    </dgm:pt>
    <dgm:pt modelId="{1476FAA8-53BE-414E-A820-A89FC6585F09}" type="pres">
      <dgm:prSet presAssocID="{10680635-1625-2346-9CEA-C1A854662912}" presName="level2Shape" presStyleLbl="node3" presStyleIdx="4" presStyleCnt="5" custLinFactNeighborX="47835" custLinFactNeighborY="82621"/>
      <dgm:spPr/>
      <dgm:t>
        <a:bodyPr/>
        <a:lstStyle/>
        <a:p>
          <a:endParaRPr lang="en-US"/>
        </a:p>
      </dgm:t>
    </dgm:pt>
    <dgm:pt modelId="{79FFFBB9-F050-4B40-B235-876C249CD7BC}" type="pres">
      <dgm:prSet presAssocID="{10680635-1625-2346-9CEA-C1A854662912}" presName="hierChild3" presStyleCnt="0"/>
      <dgm:spPr/>
    </dgm:pt>
    <dgm:pt modelId="{C4E55239-58BE-7F49-83CB-962AD24651E9}" type="pres">
      <dgm:prSet presAssocID="{79AE3073-58D4-384B-A83F-D387C47E833A}" presName="Name25" presStyleLbl="parChTrans1D2" presStyleIdx="2" presStyleCnt="4"/>
      <dgm:spPr/>
      <dgm:t>
        <a:bodyPr/>
        <a:lstStyle/>
        <a:p>
          <a:endParaRPr lang="en-US"/>
        </a:p>
      </dgm:t>
    </dgm:pt>
    <dgm:pt modelId="{4C82E354-58C7-EB49-A57E-473686D5B4E9}" type="pres">
      <dgm:prSet presAssocID="{79AE3073-58D4-384B-A83F-D387C47E833A}" presName="connTx" presStyleLbl="parChTrans1D2" presStyleIdx="2" presStyleCnt="4"/>
      <dgm:spPr/>
      <dgm:t>
        <a:bodyPr/>
        <a:lstStyle/>
        <a:p>
          <a:endParaRPr lang="en-US"/>
        </a:p>
      </dgm:t>
    </dgm:pt>
    <dgm:pt modelId="{1A692827-F7A3-D24D-AA17-FB0845A6884B}" type="pres">
      <dgm:prSet presAssocID="{7F9B2EAB-2ACA-B641-B506-CBBE575D0CA2}" presName="Name30" presStyleCnt="0"/>
      <dgm:spPr/>
    </dgm:pt>
    <dgm:pt modelId="{301F2993-30C0-954E-AB46-213645292537}" type="pres">
      <dgm:prSet presAssocID="{7F9B2EAB-2ACA-B641-B506-CBBE575D0CA2}" presName="level2Shape" presStyleLbl="node2" presStyleIdx="2" presStyleCnt="4" custLinFactNeighborX="-21837" custLinFactNeighborY="12787"/>
      <dgm:spPr/>
      <dgm:t>
        <a:bodyPr/>
        <a:lstStyle/>
        <a:p>
          <a:endParaRPr lang="en-US"/>
        </a:p>
      </dgm:t>
    </dgm:pt>
    <dgm:pt modelId="{0973C692-49FA-0942-8B8F-9D0DD857388C}" type="pres">
      <dgm:prSet presAssocID="{7F9B2EAB-2ACA-B641-B506-CBBE575D0CA2}" presName="hierChild3" presStyleCnt="0"/>
      <dgm:spPr/>
    </dgm:pt>
    <dgm:pt modelId="{58101C99-2F3F-D442-B624-D02D39EFA1C2}" type="pres">
      <dgm:prSet presAssocID="{B0A0A468-8B1E-8E4D-BEA6-D0923E5E77A8}" presName="Name25" presStyleLbl="parChTrans1D2" presStyleIdx="3" presStyleCnt="4"/>
      <dgm:spPr/>
      <dgm:t>
        <a:bodyPr/>
        <a:lstStyle/>
        <a:p>
          <a:endParaRPr lang="en-US"/>
        </a:p>
      </dgm:t>
    </dgm:pt>
    <dgm:pt modelId="{0F67E73C-BA4E-3442-9AA6-7652B338B5BD}" type="pres">
      <dgm:prSet presAssocID="{B0A0A468-8B1E-8E4D-BEA6-D0923E5E77A8}" presName="connTx" presStyleLbl="parChTrans1D2" presStyleIdx="3" presStyleCnt="4"/>
      <dgm:spPr/>
      <dgm:t>
        <a:bodyPr/>
        <a:lstStyle/>
        <a:p>
          <a:endParaRPr lang="en-US"/>
        </a:p>
      </dgm:t>
    </dgm:pt>
    <dgm:pt modelId="{1611CFA6-85FB-B041-8C61-370F6D4A206A}" type="pres">
      <dgm:prSet presAssocID="{18DE7983-D73E-5E41-B81F-EA8D39DAC64E}" presName="Name30" presStyleCnt="0"/>
      <dgm:spPr/>
    </dgm:pt>
    <dgm:pt modelId="{BABFB6B5-D854-274D-A5DD-4253454B4106}" type="pres">
      <dgm:prSet presAssocID="{18DE7983-D73E-5E41-B81F-EA8D39DAC64E}" presName="level2Shape" presStyleLbl="node2" presStyleIdx="3" presStyleCnt="4" custLinFactNeighborX="-21837" custLinFactNeighborY="21124"/>
      <dgm:spPr/>
      <dgm:t>
        <a:bodyPr/>
        <a:lstStyle/>
        <a:p>
          <a:endParaRPr lang="en-US"/>
        </a:p>
      </dgm:t>
    </dgm:pt>
    <dgm:pt modelId="{1B11070C-B22B-9D47-9006-BE7DE80D8112}" type="pres">
      <dgm:prSet presAssocID="{18DE7983-D73E-5E41-B81F-EA8D39DAC64E}" presName="hierChild3" presStyleCnt="0"/>
      <dgm:spPr/>
    </dgm:pt>
    <dgm:pt modelId="{515B229D-EEAC-844C-95D4-3CC7E6880B5C}" type="pres">
      <dgm:prSet presAssocID="{6DA99419-8792-5E44-9CE2-E3E97FC28D3C}" presName="bgShapesFlow" presStyleCnt="0"/>
      <dgm:spPr/>
    </dgm:pt>
    <dgm:pt modelId="{92BD04B8-EA44-A845-B790-62F59B083839}" type="pres">
      <dgm:prSet presAssocID="{54A9E60B-2996-FA41-B0F9-C5141438DAF7}" presName="rectComp" presStyleCnt="0"/>
      <dgm:spPr/>
    </dgm:pt>
    <dgm:pt modelId="{DF4D8DB8-0489-204A-B520-7C8EE0B87A5E}" type="pres">
      <dgm:prSet presAssocID="{54A9E60B-2996-FA41-B0F9-C5141438DAF7}" presName="bgRect" presStyleLbl="bgShp" presStyleIdx="0" presStyleCnt="4" custLinFactNeighborX="-47368" custLinFactNeighborY="0"/>
      <dgm:spPr/>
      <dgm:t>
        <a:bodyPr/>
        <a:lstStyle/>
        <a:p>
          <a:endParaRPr lang="en-US"/>
        </a:p>
      </dgm:t>
    </dgm:pt>
    <dgm:pt modelId="{ECAD99F1-97CD-F442-A649-FFD9D0F8C4E4}" type="pres">
      <dgm:prSet presAssocID="{54A9E60B-2996-FA41-B0F9-C5141438DAF7}" presName="bgRectTx" presStyleLbl="bgShp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1DFCA1-7C0A-DA42-8FED-0107B10D5BE1}" type="pres">
      <dgm:prSet presAssocID="{54A9E60B-2996-FA41-B0F9-C5141438DAF7}" presName="spComp" presStyleCnt="0"/>
      <dgm:spPr/>
    </dgm:pt>
    <dgm:pt modelId="{37FC5705-7E41-B244-B80A-C9AFFAEAA754}" type="pres">
      <dgm:prSet presAssocID="{54A9E60B-2996-FA41-B0F9-C5141438DAF7}" presName="hSp" presStyleCnt="0"/>
      <dgm:spPr/>
    </dgm:pt>
    <dgm:pt modelId="{06DBBFF1-DC22-EE4A-8CB7-F3AD51FD9450}" type="pres">
      <dgm:prSet presAssocID="{448BCC6E-1F3A-504B-AF26-80F76941072C}" presName="rectComp" presStyleCnt="0"/>
      <dgm:spPr/>
    </dgm:pt>
    <dgm:pt modelId="{0DB2BE7E-685C-CE45-9C55-29141C57E104}" type="pres">
      <dgm:prSet presAssocID="{448BCC6E-1F3A-504B-AF26-80F76941072C}" presName="bgRect" presStyleLbl="bgShp" presStyleIdx="1" presStyleCnt="4" custLinFactNeighborX="-20142"/>
      <dgm:spPr/>
      <dgm:t>
        <a:bodyPr/>
        <a:lstStyle/>
        <a:p>
          <a:endParaRPr lang="en-US"/>
        </a:p>
      </dgm:t>
    </dgm:pt>
    <dgm:pt modelId="{9F27576F-9681-BF40-BD4A-E05D37B1A983}" type="pres">
      <dgm:prSet presAssocID="{448BCC6E-1F3A-504B-AF26-80F76941072C}" presName="bgRectTx" presStyleLbl="bgShp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E53B47-757A-654E-B252-3D6B650819FA}" type="pres">
      <dgm:prSet presAssocID="{448BCC6E-1F3A-504B-AF26-80F76941072C}" presName="spComp" presStyleCnt="0"/>
      <dgm:spPr/>
    </dgm:pt>
    <dgm:pt modelId="{3E9E07A6-8599-774F-978B-623CE4320BC9}" type="pres">
      <dgm:prSet presAssocID="{448BCC6E-1F3A-504B-AF26-80F76941072C}" presName="hSp" presStyleCnt="0"/>
      <dgm:spPr/>
    </dgm:pt>
    <dgm:pt modelId="{C9097481-0AFC-204F-B5CC-702BE160C0DA}" type="pres">
      <dgm:prSet presAssocID="{5C167194-F6C8-734C-A135-DA89A3D00F5D}" presName="rectComp" presStyleCnt="0"/>
      <dgm:spPr/>
    </dgm:pt>
    <dgm:pt modelId="{34A6B043-8CBF-914D-9556-D9A924B91817}" type="pres">
      <dgm:prSet presAssocID="{5C167194-F6C8-734C-A135-DA89A3D00F5D}" presName="bgRect" presStyleLbl="bgShp" presStyleIdx="2" presStyleCnt="4" custLinFactNeighborX="37918"/>
      <dgm:spPr/>
      <dgm:t>
        <a:bodyPr/>
        <a:lstStyle/>
        <a:p>
          <a:endParaRPr lang="en-US"/>
        </a:p>
      </dgm:t>
    </dgm:pt>
    <dgm:pt modelId="{FB9E4E05-1605-1D4F-9A33-40B5FB9FE585}" type="pres">
      <dgm:prSet presAssocID="{5C167194-F6C8-734C-A135-DA89A3D00F5D}" presName="bgRectTx" presStyleLbl="bgShp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2A91EB-D5AA-8C49-B855-C2373B25BD86}" type="pres">
      <dgm:prSet presAssocID="{5C167194-F6C8-734C-A135-DA89A3D00F5D}" presName="spComp" presStyleCnt="0"/>
      <dgm:spPr/>
    </dgm:pt>
    <dgm:pt modelId="{F7FF7FF5-E9B1-4B43-A2FC-3AC21DC1E837}" type="pres">
      <dgm:prSet presAssocID="{5C167194-F6C8-734C-A135-DA89A3D00F5D}" presName="hSp" presStyleCnt="0"/>
      <dgm:spPr/>
    </dgm:pt>
    <dgm:pt modelId="{07385D62-6CC0-DD4E-9659-329F47133A1B}" type="pres">
      <dgm:prSet presAssocID="{A9A2C6E4-3186-834F-B389-5D3BE937304A}" presName="rectComp" presStyleCnt="0"/>
      <dgm:spPr/>
    </dgm:pt>
    <dgm:pt modelId="{73687EE0-CD34-B747-AFB1-2F92FBAAE2D3}" type="pres">
      <dgm:prSet presAssocID="{A9A2C6E4-3186-834F-B389-5D3BE937304A}" presName="bgRect" presStyleLbl="bgShp" presStyleIdx="3" presStyleCnt="4" custLinFactNeighborX="65144"/>
      <dgm:spPr/>
      <dgm:t>
        <a:bodyPr/>
        <a:lstStyle/>
        <a:p>
          <a:endParaRPr lang="en-US"/>
        </a:p>
      </dgm:t>
    </dgm:pt>
    <dgm:pt modelId="{93222AF2-BD12-8846-8AE9-3AC077E142DE}" type="pres">
      <dgm:prSet presAssocID="{A9A2C6E4-3186-834F-B389-5D3BE937304A}" presName="bgRectTx" presStyleLbl="bgShp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71A68C-3AE3-7A4F-99FB-3FA5B2F7C1EA}" srcId="{6256D6A3-F69B-0342-88AE-CC18B96F7024}" destId="{7F9B2EAB-2ACA-B641-B506-CBBE575D0CA2}" srcOrd="2" destOrd="0" parTransId="{79AE3073-58D4-384B-A83F-D387C47E833A}" sibTransId="{8FDF6FC3-4736-4340-BE0F-9D79E01B04CA}"/>
    <dgm:cxn modelId="{3C4F72BF-2A13-F043-8CD3-AC25313FA146}" type="presOf" srcId="{91A9ACA6-6800-8A45-8707-A4BEDF2E6781}" destId="{8E9FC5A6-7C91-314F-9338-F95FEC2BB1E2}" srcOrd="0" destOrd="0" presId="urn:microsoft.com/office/officeart/2005/8/layout/hierarchy5"/>
    <dgm:cxn modelId="{5C68B1F8-1DF8-5B4F-B728-1CBE1ACE399A}" srcId="{6256D6A3-F69B-0342-88AE-CC18B96F7024}" destId="{961DA0B4-D5AA-DA4E-B829-A309023A8041}" srcOrd="1" destOrd="0" parTransId="{F07B9EAF-752A-3845-B8CF-1E3E633BD8B8}" sibTransId="{B42C5EB0-2A99-E042-8EEB-C55E302D01D1}"/>
    <dgm:cxn modelId="{1ADA3B93-9083-2A4A-B5DB-2271AFB9C6C4}" type="presOf" srcId="{88170F4C-7677-C642-BFD2-1987848C3F2A}" destId="{33800409-46EC-214D-8273-AFC4099C76CA}" srcOrd="0" destOrd="0" presId="urn:microsoft.com/office/officeart/2005/8/layout/hierarchy5"/>
    <dgm:cxn modelId="{4392AA73-0892-CE49-9ADA-9F6084489F12}" type="presOf" srcId="{54A9E60B-2996-FA41-B0F9-C5141438DAF7}" destId="{ECAD99F1-97CD-F442-A649-FFD9D0F8C4E4}" srcOrd="1" destOrd="0" presId="urn:microsoft.com/office/officeart/2005/8/layout/hierarchy5"/>
    <dgm:cxn modelId="{1B3F8F29-F400-394A-8067-F80B9525D9D9}" type="presOf" srcId="{18DE7983-D73E-5E41-B81F-EA8D39DAC64E}" destId="{BABFB6B5-D854-274D-A5DD-4253454B4106}" srcOrd="0" destOrd="0" presId="urn:microsoft.com/office/officeart/2005/8/layout/hierarchy5"/>
    <dgm:cxn modelId="{D6DA3020-934B-CE44-AB88-1B354FAC5880}" type="presOf" srcId="{B0A0A468-8B1E-8E4D-BEA6-D0923E5E77A8}" destId="{0F67E73C-BA4E-3442-9AA6-7652B338B5BD}" srcOrd="1" destOrd="0" presId="urn:microsoft.com/office/officeart/2005/8/layout/hierarchy5"/>
    <dgm:cxn modelId="{2207DB41-24DF-E949-81AA-091072069CD1}" srcId="{961DA0B4-D5AA-DA4E-B829-A309023A8041}" destId="{10680635-1625-2346-9CEA-C1A854662912}" srcOrd="1" destOrd="0" parTransId="{7DFA0940-7CE6-A74B-91DA-6859D825E522}" sibTransId="{D46F6BF3-97F2-8D43-A46D-812F15212B25}"/>
    <dgm:cxn modelId="{E8994F4A-DCFF-0D40-BDE0-4FAFD620927F}" srcId="{45E73D85-4A33-F146-9244-B955314FD97D}" destId="{BF4B483C-9AF5-A44C-9D9D-03203E664FC7}" srcOrd="0" destOrd="0" parTransId="{2A408030-3E05-A641-838A-223818A954D4}" sibTransId="{BFC1E802-25A7-9B47-B29A-AE8169C4D665}"/>
    <dgm:cxn modelId="{69A6AC2A-7782-E346-A188-D6784B7275A8}" type="presOf" srcId="{4E8E6F35-9305-8443-964C-4DBB4529FC17}" destId="{706B2586-785A-F240-A59A-9B3953AAF14B}" srcOrd="0" destOrd="0" presId="urn:microsoft.com/office/officeart/2005/8/layout/hierarchy5"/>
    <dgm:cxn modelId="{AB0EA4A3-06D2-5B4F-8EA1-11825479D328}" type="presOf" srcId="{7F5F27B9-4866-694A-8803-6F36BB3ED289}" destId="{576F9A69-1A3E-8A43-9124-9C38CEE2089E}" srcOrd="0" destOrd="0" presId="urn:microsoft.com/office/officeart/2005/8/layout/hierarchy5"/>
    <dgm:cxn modelId="{918FB98F-775F-9D4B-B866-61AFAC6F0FEF}" type="presOf" srcId="{448BCC6E-1F3A-504B-AF26-80F76941072C}" destId="{0DB2BE7E-685C-CE45-9C55-29141C57E104}" srcOrd="0" destOrd="0" presId="urn:microsoft.com/office/officeart/2005/8/layout/hierarchy5"/>
    <dgm:cxn modelId="{174BBF38-8C45-0D49-AFE3-679F5654A569}" type="presOf" srcId="{24A14FD2-26DC-0C46-A13E-CB0CC26170CB}" destId="{D54D5108-CC4E-8E4D-9475-A9570873D820}" srcOrd="1" destOrd="0" presId="urn:microsoft.com/office/officeart/2005/8/layout/hierarchy5"/>
    <dgm:cxn modelId="{885B697E-776D-7C4C-BFC2-ADF019E02D6C}" type="presOf" srcId="{8C09CAE3-EFB8-CB44-9EE8-496E21E252AF}" destId="{74DDD722-1E9A-AB48-B9AD-0FD52620B0A4}" srcOrd="0" destOrd="0" presId="urn:microsoft.com/office/officeart/2005/8/layout/hierarchy5"/>
    <dgm:cxn modelId="{18870EC3-653E-7E45-9D39-0F79BEFA5E96}" type="presOf" srcId="{DD307F0F-BB58-324B-AC17-D388CEA9B73B}" destId="{F061F008-6AD6-AF4D-8FC7-87A1DB9C974D}" srcOrd="0" destOrd="0" presId="urn:microsoft.com/office/officeart/2005/8/layout/hierarchy5"/>
    <dgm:cxn modelId="{BF8A9D57-0911-A040-A3B9-455CC271A0FF}" type="presOf" srcId="{5C167194-F6C8-734C-A135-DA89A3D00F5D}" destId="{FB9E4E05-1605-1D4F-9A33-40B5FB9FE585}" srcOrd="1" destOrd="0" presId="urn:microsoft.com/office/officeart/2005/8/layout/hierarchy5"/>
    <dgm:cxn modelId="{5702563D-E32E-924F-B5D8-6604B1F74549}" type="presOf" srcId="{91A9ACA6-6800-8A45-8707-A4BEDF2E6781}" destId="{E687F44B-E852-E549-A57A-CDA83DA8980E}" srcOrd="1" destOrd="0" presId="urn:microsoft.com/office/officeart/2005/8/layout/hierarchy5"/>
    <dgm:cxn modelId="{5D2F7201-E23A-3A4A-8E44-026461220491}" type="presOf" srcId="{2A408030-3E05-A641-838A-223818A954D4}" destId="{021A4799-2BC2-5D49-AE16-762F6200917D}" srcOrd="1" destOrd="0" presId="urn:microsoft.com/office/officeart/2005/8/layout/hierarchy5"/>
    <dgm:cxn modelId="{2BC5320C-C7A8-E14A-989D-5EE41DD68E84}" type="presOf" srcId="{B18989D8-CA99-8445-B7AC-0F514ED4D5FC}" destId="{CFDBA91B-D3A2-F34B-8ACE-B5BB40403FEE}" srcOrd="0" destOrd="0" presId="urn:microsoft.com/office/officeart/2005/8/layout/hierarchy5"/>
    <dgm:cxn modelId="{90F33752-7243-3744-8D8A-1A529D6CC6C6}" type="presOf" srcId="{7DFA0940-7CE6-A74B-91DA-6859D825E522}" destId="{41FB9C65-D897-9345-B10F-4CC2D9E0E898}" srcOrd="1" destOrd="0" presId="urn:microsoft.com/office/officeart/2005/8/layout/hierarchy5"/>
    <dgm:cxn modelId="{20ABB437-0AFA-D14F-9B1C-F56560FCDE57}" type="presOf" srcId="{79AE3073-58D4-384B-A83F-D387C47E833A}" destId="{C4E55239-58BE-7F49-83CB-962AD24651E9}" srcOrd="0" destOrd="0" presId="urn:microsoft.com/office/officeart/2005/8/layout/hierarchy5"/>
    <dgm:cxn modelId="{0C36CB78-3C5C-5A49-AEF0-5B72BD9C735F}" type="presOf" srcId="{79AE3073-58D4-384B-A83F-D387C47E833A}" destId="{4C82E354-58C7-EB49-A57E-473686D5B4E9}" srcOrd="1" destOrd="0" presId="urn:microsoft.com/office/officeart/2005/8/layout/hierarchy5"/>
    <dgm:cxn modelId="{4363D3AF-8DF8-1B46-967E-5C2D2DBCB47D}" type="presOf" srcId="{3251887E-1EF6-9141-90B9-36D62D94EA73}" destId="{D7E68436-FF36-E54A-A189-EB884D70D7A7}" srcOrd="0" destOrd="0" presId="urn:microsoft.com/office/officeart/2005/8/layout/hierarchy5"/>
    <dgm:cxn modelId="{D06EC0AC-BC75-9244-A63C-BE2BD295D6FB}" type="presOf" srcId="{10680635-1625-2346-9CEA-C1A854662912}" destId="{1476FAA8-53BE-414E-A820-A89FC6585F09}" srcOrd="0" destOrd="0" presId="urn:microsoft.com/office/officeart/2005/8/layout/hierarchy5"/>
    <dgm:cxn modelId="{94E7E949-FC0D-E447-A5B3-352494F9CD25}" type="presOf" srcId="{FB08648B-565C-A140-AAE8-060C9F2CD1E3}" destId="{92DE6698-D66B-144C-84F4-CF9E6C4F23F4}" srcOrd="1" destOrd="0" presId="urn:microsoft.com/office/officeart/2005/8/layout/hierarchy5"/>
    <dgm:cxn modelId="{F6FB9BB3-8D75-F44C-AB21-EA5F3691EB57}" type="presOf" srcId="{F07B9EAF-752A-3845-B8CF-1E3E633BD8B8}" destId="{BB60261F-C00C-2F4C-A4A1-EAA04EDC04C8}" srcOrd="1" destOrd="0" presId="urn:microsoft.com/office/officeart/2005/8/layout/hierarchy5"/>
    <dgm:cxn modelId="{1A4FC781-F832-3F41-846C-6FA490D55C4E}" type="presOf" srcId="{88170F4C-7677-C642-BFD2-1987848C3F2A}" destId="{8E8E1713-4758-5043-AF5D-36D4B33EFA79}" srcOrd="1" destOrd="0" presId="urn:microsoft.com/office/officeart/2005/8/layout/hierarchy5"/>
    <dgm:cxn modelId="{69D3752B-81B9-1748-8068-81DBF913BEBD}" type="presOf" srcId="{7DFA0940-7CE6-A74B-91DA-6859D825E522}" destId="{0027B5D0-1778-5147-8E63-04C19D119CFC}" srcOrd="0" destOrd="0" presId="urn:microsoft.com/office/officeart/2005/8/layout/hierarchy5"/>
    <dgm:cxn modelId="{D7EAE2B6-BA6F-FD4A-A734-309F66B49D85}" type="presOf" srcId="{A9A2C6E4-3186-834F-B389-5D3BE937304A}" destId="{93222AF2-BD12-8846-8AE9-3AC077E142DE}" srcOrd="1" destOrd="0" presId="urn:microsoft.com/office/officeart/2005/8/layout/hierarchy5"/>
    <dgm:cxn modelId="{EA35791D-F6F9-5941-BF56-4DE1248C21DA}" type="presOf" srcId="{2A408030-3E05-A641-838A-223818A954D4}" destId="{50D638FC-EB14-6F43-A796-5335C1543A4A}" srcOrd="0" destOrd="0" presId="urn:microsoft.com/office/officeart/2005/8/layout/hierarchy5"/>
    <dgm:cxn modelId="{CA09F216-5B7D-2743-9E72-E5F697CAC80B}" type="presOf" srcId="{A1C58B01-FE58-E04F-9D7E-E54F61E3125E}" destId="{220AF2CA-C301-0E49-BFC6-C6CC2959174E}" srcOrd="0" destOrd="0" presId="urn:microsoft.com/office/officeart/2005/8/layout/hierarchy5"/>
    <dgm:cxn modelId="{C18258AE-CA90-D64C-9CD1-2BD2DE937CE5}" srcId="{6DA99419-8792-5E44-9CE2-E3E97FC28D3C}" destId="{A9A2C6E4-3186-834F-B389-5D3BE937304A}" srcOrd="4" destOrd="0" parTransId="{2A7D09B2-A79D-4043-BD87-469807234DA8}" sibTransId="{307FBD21-AC6C-E548-9E7E-515CA6F31A76}"/>
    <dgm:cxn modelId="{24ED90AE-FEFA-8346-A029-F7A54749EAE8}" type="presOf" srcId="{A9A2C6E4-3186-834F-B389-5D3BE937304A}" destId="{73687EE0-CD34-B747-AFB1-2F92FBAAE2D3}" srcOrd="0" destOrd="0" presId="urn:microsoft.com/office/officeart/2005/8/layout/hierarchy5"/>
    <dgm:cxn modelId="{9005BC41-99BB-3144-8BCA-2492C5FCADF5}" srcId="{45E73D85-4A33-F146-9244-B955314FD97D}" destId="{3251887E-1EF6-9141-90B9-36D62D94EA73}" srcOrd="1" destOrd="0" parTransId="{FB08648B-565C-A140-AAE8-060C9F2CD1E3}" sibTransId="{16D87070-1305-1148-946F-024587684D75}"/>
    <dgm:cxn modelId="{2E3FC85E-F4C2-F34A-813A-DD6FDF3CE67D}" type="presOf" srcId="{6256D6A3-F69B-0342-88AE-CC18B96F7024}" destId="{8F0FD3FC-468B-DC4A-BED6-3DA125216C1A}" srcOrd="0" destOrd="0" presId="urn:microsoft.com/office/officeart/2005/8/layout/hierarchy5"/>
    <dgm:cxn modelId="{F771D95E-EB90-3C46-9479-D032664978DF}" srcId="{6DA99419-8792-5E44-9CE2-E3E97FC28D3C}" destId="{5C167194-F6C8-734C-A135-DA89A3D00F5D}" srcOrd="3" destOrd="0" parTransId="{A723A259-FE0A-DC42-9280-C851AF8C7DA9}" sibTransId="{25321F72-B544-E74A-A070-FDD83FBA1D94}"/>
    <dgm:cxn modelId="{D5B76E3E-FA4F-7E4C-8DA7-A6956355B980}" type="presOf" srcId="{24A14FD2-26DC-0C46-A13E-CB0CC26170CB}" destId="{A82B8E48-BA77-C943-BBD9-BD093F07FE49}" srcOrd="0" destOrd="0" presId="urn:microsoft.com/office/officeart/2005/8/layout/hierarchy5"/>
    <dgm:cxn modelId="{603831BA-B67B-8246-AEBB-A0C5549E7ECA}" type="presOf" srcId="{961DA0B4-D5AA-DA4E-B829-A309023A8041}" destId="{EAC45FD5-B4B8-DD44-BDD5-FB3B19F3740A}" srcOrd="0" destOrd="0" presId="urn:microsoft.com/office/officeart/2005/8/layout/hierarchy5"/>
    <dgm:cxn modelId="{D2FE0DA7-E522-7145-A1B2-134437F9C6C9}" srcId="{45E73D85-4A33-F146-9244-B955314FD97D}" destId="{7F5F27B9-4866-694A-8803-6F36BB3ED289}" srcOrd="2" destOrd="0" parTransId="{DD307F0F-BB58-324B-AC17-D388CEA9B73B}" sibTransId="{0B0FC851-68E0-794B-9827-0C904A688C34}"/>
    <dgm:cxn modelId="{0AFE0F82-3E79-2444-9B7E-699C888690A8}" srcId="{6DA99419-8792-5E44-9CE2-E3E97FC28D3C}" destId="{448BCC6E-1F3A-504B-AF26-80F76941072C}" srcOrd="2" destOrd="0" parTransId="{B548FAA0-2298-0F46-9EFB-F5EF80FE65C4}" sibTransId="{8D454759-7E72-4942-9F98-A2A5ACA94FCE}"/>
    <dgm:cxn modelId="{65B9D718-7845-824E-8EB8-3AFBB74B4C6D}" type="presOf" srcId="{954BA3D2-98A7-F740-B291-036D69B816CF}" destId="{92D58FF9-EF2A-1B47-B90F-FF7121CFDD5B}" srcOrd="1" destOrd="0" presId="urn:microsoft.com/office/officeart/2005/8/layout/hierarchy5"/>
    <dgm:cxn modelId="{06954820-2341-5049-8A6F-15C322C8E7F3}" type="presOf" srcId="{954BA3D2-98A7-F740-B291-036D69B816CF}" destId="{71B57D25-7A60-694D-9D08-4B129C9338EE}" srcOrd="0" destOrd="0" presId="urn:microsoft.com/office/officeart/2005/8/layout/hierarchy5"/>
    <dgm:cxn modelId="{1AAC1C69-25A3-864B-9D09-4D8301CC4A7A}" type="presOf" srcId="{7F9B2EAB-2ACA-B641-B506-CBBE575D0CA2}" destId="{301F2993-30C0-954E-AB46-213645292537}" srcOrd="0" destOrd="0" presId="urn:microsoft.com/office/officeart/2005/8/layout/hierarchy5"/>
    <dgm:cxn modelId="{46FAADFB-1F63-B249-96C9-8F88C74B91D5}" type="presOf" srcId="{83677505-2017-3B4D-AACE-4690F417F51C}" destId="{D540BA71-34E3-7948-A4A9-A8CCE4B32314}" srcOrd="0" destOrd="0" presId="urn:microsoft.com/office/officeart/2005/8/layout/hierarchy5"/>
    <dgm:cxn modelId="{8963878B-4389-AD4A-BDFB-065E824EBCAC}" type="presOf" srcId="{DD307F0F-BB58-324B-AC17-D388CEA9B73B}" destId="{BBD5B624-9E06-1246-A927-A4FFB837C767}" srcOrd="1" destOrd="0" presId="urn:microsoft.com/office/officeart/2005/8/layout/hierarchy5"/>
    <dgm:cxn modelId="{DE4D8083-CD54-F74B-B32D-9CF610B60850}" srcId="{6256D6A3-F69B-0342-88AE-CC18B96F7024}" destId="{A1C58B01-FE58-E04F-9D7E-E54F61E3125E}" srcOrd="0" destOrd="0" parTransId="{4E8E6F35-9305-8443-964C-4DBB4529FC17}" sibTransId="{26F0996D-AE77-CD48-92C5-AD8759802D16}"/>
    <dgm:cxn modelId="{3BB0A7AA-7F96-3F4B-B669-8A746DE6E706}" type="presOf" srcId="{BF4B483C-9AF5-A44C-9D9D-03203E664FC7}" destId="{416FEBC5-34CD-844E-A675-5A3D306B9CDE}" srcOrd="0" destOrd="0" presId="urn:microsoft.com/office/officeart/2005/8/layout/hierarchy5"/>
    <dgm:cxn modelId="{2154B0BE-0386-3A45-9733-E517B15E5932}" type="presOf" srcId="{45E73D85-4A33-F146-9244-B955314FD97D}" destId="{1B6959EE-24AD-644C-B7C1-F0B7500B35AB}" srcOrd="0" destOrd="0" presId="urn:microsoft.com/office/officeart/2005/8/layout/hierarchy5"/>
    <dgm:cxn modelId="{360DA308-B256-8B48-A5EE-0B4E6D1287B8}" srcId="{6256D6A3-F69B-0342-88AE-CC18B96F7024}" destId="{18DE7983-D73E-5E41-B81F-EA8D39DAC64E}" srcOrd="3" destOrd="0" parTransId="{B0A0A468-8B1E-8E4D-BEA6-D0923E5E77A8}" sibTransId="{B8ACC319-1FF4-8E4A-BEFE-4FCC9710D086}"/>
    <dgm:cxn modelId="{8C9729DF-1B33-D64A-B187-A83E6C39EA18}" srcId="{961DA0B4-D5AA-DA4E-B829-A309023A8041}" destId="{B18989D8-CA99-8445-B7AC-0F514ED4D5FC}" srcOrd="0" destOrd="0" parTransId="{91A9ACA6-6800-8A45-8707-A4BEDF2E6781}" sibTransId="{6D58A8C3-B7B3-344D-A546-D33F887244FE}"/>
    <dgm:cxn modelId="{31C0D87C-E2A3-544D-B189-0F72591460E1}" type="presOf" srcId="{6DA99419-8792-5E44-9CE2-E3E97FC28D3C}" destId="{CCECBD5F-246C-E24C-9CEF-46BD89B0C260}" srcOrd="0" destOrd="0" presId="urn:microsoft.com/office/officeart/2005/8/layout/hierarchy5"/>
    <dgm:cxn modelId="{1DA30867-FA6D-C042-B392-EDE41E18D49C}" srcId="{A1C58B01-FE58-E04F-9D7E-E54F61E3125E}" destId="{83677505-2017-3B4D-AACE-4690F417F51C}" srcOrd="0" destOrd="0" parTransId="{954BA3D2-98A7-F740-B291-036D69B816CF}" sibTransId="{5E04D1BA-822D-9F4D-A10E-BF18CEBC0517}"/>
    <dgm:cxn modelId="{C38DECEF-B9C8-A64B-BE22-763B6BE9C91E}" type="presOf" srcId="{54A9E60B-2996-FA41-B0F9-C5141438DAF7}" destId="{DF4D8DB8-0489-204A-B520-7C8EE0B87A5E}" srcOrd="0" destOrd="0" presId="urn:microsoft.com/office/officeart/2005/8/layout/hierarchy5"/>
    <dgm:cxn modelId="{AFD7C4C1-9B80-0D4F-89AD-CEA7A6519F51}" srcId="{6DA99419-8792-5E44-9CE2-E3E97FC28D3C}" destId="{6256D6A3-F69B-0342-88AE-CC18B96F7024}" srcOrd="0" destOrd="0" parTransId="{CC8A1ECC-6A48-DD4F-A519-64CF2E3B2000}" sibTransId="{A1BEF789-4255-674B-A2B2-BB83A7597823}"/>
    <dgm:cxn modelId="{DD94326D-1DA9-3142-892A-A0F850BED0C7}" type="presOf" srcId="{B0A0A468-8B1E-8E4D-BEA6-D0923E5E77A8}" destId="{58101C99-2F3F-D442-B624-D02D39EFA1C2}" srcOrd="0" destOrd="0" presId="urn:microsoft.com/office/officeart/2005/8/layout/hierarchy5"/>
    <dgm:cxn modelId="{585EBBAC-C8CA-DB45-B44B-A2B8C07018FD}" type="presOf" srcId="{FB08648B-565C-A140-AAE8-060C9F2CD1E3}" destId="{69130AA7-7A12-164D-9175-D132A7583448}" srcOrd="0" destOrd="0" presId="urn:microsoft.com/office/officeart/2005/8/layout/hierarchy5"/>
    <dgm:cxn modelId="{F0E8D74C-5F93-6546-8CD7-EDA983B07A3D}" type="presOf" srcId="{448BCC6E-1F3A-504B-AF26-80F76941072C}" destId="{9F27576F-9681-BF40-BD4A-E05D37B1A983}" srcOrd="1" destOrd="0" presId="urn:microsoft.com/office/officeart/2005/8/layout/hierarchy5"/>
    <dgm:cxn modelId="{95C79CEA-7368-634E-803F-3674124C7A27}" srcId="{A1C58B01-FE58-E04F-9D7E-E54F61E3125E}" destId="{8C09CAE3-EFB8-CB44-9EE8-496E21E252AF}" srcOrd="1" destOrd="0" parTransId="{88170F4C-7677-C642-BFD2-1987848C3F2A}" sibTransId="{87537C36-0825-8B48-A7D9-6464F4D5DB7A}"/>
    <dgm:cxn modelId="{0ABDB42F-B17C-D949-A205-5D522D7FC2AD}" type="presOf" srcId="{4E8E6F35-9305-8443-964C-4DBB4529FC17}" destId="{7C2E4B29-2C96-7E43-B8C0-563D9AF8D044}" srcOrd="1" destOrd="0" presId="urn:microsoft.com/office/officeart/2005/8/layout/hierarchy5"/>
    <dgm:cxn modelId="{771B097D-CF5C-D649-A2A1-5D80F7F3ADCE}" srcId="{A1C58B01-FE58-E04F-9D7E-E54F61E3125E}" destId="{45E73D85-4A33-F146-9244-B955314FD97D}" srcOrd="2" destOrd="0" parTransId="{24A14FD2-26DC-0C46-A13E-CB0CC26170CB}" sibTransId="{03A2B48A-5D70-F64C-A393-11E25127BF83}"/>
    <dgm:cxn modelId="{D0ED8CB3-08E5-D14B-9B45-E7FA2CA0CE7B}" srcId="{6DA99419-8792-5E44-9CE2-E3E97FC28D3C}" destId="{54A9E60B-2996-FA41-B0F9-C5141438DAF7}" srcOrd="1" destOrd="0" parTransId="{4B97114B-9230-3A4A-A99E-AAB974E8EE44}" sibTransId="{CD51EAEE-2086-FF45-B1D5-DBFC0FC728BE}"/>
    <dgm:cxn modelId="{F3EA544A-CD50-3F4B-A7BB-CD6197D936C8}" type="presOf" srcId="{F07B9EAF-752A-3845-B8CF-1E3E633BD8B8}" destId="{645676F2-490D-FE4F-AB31-995C10AC47D5}" srcOrd="0" destOrd="0" presId="urn:microsoft.com/office/officeart/2005/8/layout/hierarchy5"/>
    <dgm:cxn modelId="{889B2507-3BC5-8848-B5F5-89E7D7FB9A89}" type="presOf" srcId="{5C167194-F6C8-734C-A135-DA89A3D00F5D}" destId="{34A6B043-8CBF-914D-9556-D9A924B91817}" srcOrd="0" destOrd="0" presId="urn:microsoft.com/office/officeart/2005/8/layout/hierarchy5"/>
    <dgm:cxn modelId="{D74D10C3-7AE0-AC42-AD07-431C4AE300D9}" type="presParOf" srcId="{CCECBD5F-246C-E24C-9CEF-46BD89B0C260}" destId="{D449D447-FDE3-1341-A6FF-88740000757B}" srcOrd="0" destOrd="0" presId="urn:microsoft.com/office/officeart/2005/8/layout/hierarchy5"/>
    <dgm:cxn modelId="{C483B3EA-0FD1-FA42-A742-28ED5E559375}" type="presParOf" srcId="{D449D447-FDE3-1341-A6FF-88740000757B}" destId="{5FBEDD5E-73F5-D14A-B9B1-945EB82BD630}" srcOrd="0" destOrd="0" presId="urn:microsoft.com/office/officeart/2005/8/layout/hierarchy5"/>
    <dgm:cxn modelId="{02EBB9C8-9A60-8B46-B1F4-840B26D2E017}" type="presParOf" srcId="{D449D447-FDE3-1341-A6FF-88740000757B}" destId="{BEEA00C2-D232-F44F-B348-A246A926D8C9}" srcOrd="1" destOrd="0" presId="urn:microsoft.com/office/officeart/2005/8/layout/hierarchy5"/>
    <dgm:cxn modelId="{00F79605-0231-D745-8529-DA1A876DA7C3}" type="presParOf" srcId="{BEEA00C2-D232-F44F-B348-A246A926D8C9}" destId="{F052BA12-8776-0B4B-84F9-F1A6155A84FF}" srcOrd="0" destOrd="0" presId="urn:microsoft.com/office/officeart/2005/8/layout/hierarchy5"/>
    <dgm:cxn modelId="{3CD91446-4AE7-EC40-917F-892B8BE833D1}" type="presParOf" srcId="{F052BA12-8776-0B4B-84F9-F1A6155A84FF}" destId="{8F0FD3FC-468B-DC4A-BED6-3DA125216C1A}" srcOrd="0" destOrd="0" presId="urn:microsoft.com/office/officeart/2005/8/layout/hierarchy5"/>
    <dgm:cxn modelId="{DD9BBC9C-F3E2-4B42-8B66-5D649BA7A40A}" type="presParOf" srcId="{F052BA12-8776-0B4B-84F9-F1A6155A84FF}" destId="{DFD0E033-53B9-324C-AA3E-5B018BEDF4BA}" srcOrd="1" destOrd="0" presId="urn:microsoft.com/office/officeart/2005/8/layout/hierarchy5"/>
    <dgm:cxn modelId="{46F3DD7A-478E-C34D-BCFC-6D362CC2FDF9}" type="presParOf" srcId="{DFD0E033-53B9-324C-AA3E-5B018BEDF4BA}" destId="{706B2586-785A-F240-A59A-9B3953AAF14B}" srcOrd="0" destOrd="0" presId="urn:microsoft.com/office/officeart/2005/8/layout/hierarchy5"/>
    <dgm:cxn modelId="{3FBB7184-0B26-D844-A5EE-1BEB79796FFD}" type="presParOf" srcId="{706B2586-785A-F240-A59A-9B3953AAF14B}" destId="{7C2E4B29-2C96-7E43-B8C0-563D9AF8D044}" srcOrd="0" destOrd="0" presId="urn:microsoft.com/office/officeart/2005/8/layout/hierarchy5"/>
    <dgm:cxn modelId="{9F68891A-52E8-F442-955D-186622C267CD}" type="presParOf" srcId="{DFD0E033-53B9-324C-AA3E-5B018BEDF4BA}" destId="{C09D740E-60AD-8946-9691-4BB96379AEDF}" srcOrd="1" destOrd="0" presId="urn:microsoft.com/office/officeart/2005/8/layout/hierarchy5"/>
    <dgm:cxn modelId="{23BEEFBB-3282-0249-9432-B1022BB377C4}" type="presParOf" srcId="{C09D740E-60AD-8946-9691-4BB96379AEDF}" destId="{220AF2CA-C301-0E49-BFC6-C6CC2959174E}" srcOrd="0" destOrd="0" presId="urn:microsoft.com/office/officeart/2005/8/layout/hierarchy5"/>
    <dgm:cxn modelId="{6111691A-1058-2A47-8F99-FC8170034D31}" type="presParOf" srcId="{C09D740E-60AD-8946-9691-4BB96379AEDF}" destId="{BDDD9699-918E-0E40-8E93-3422AC4BE5C0}" srcOrd="1" destOrd="0" presId="urn:microsoft.com/office/officeart/2005/8/layout/hierarchy5"/>
    <dgm:cxn modelId="{7055AFED-36FA-1F4F-A1DE-293FC9F165B7}" type="presParOf" srcId="{BDDD9699-918E-0E40-8E93-3422AC4BE5C0}" destId="{71B57D25-7A60-694D-9D08-4B129C9338EE}" srcOrd="0" destOrd="0" presId="urn:microsoft.com/office/officeart/2005/8/layout/hierarchy5"/>
    <dgm:cxn modelId="{FBA16099-1340-3D4B-B880-7FC3D1F45607}" type="presParOf" srcId="{71B57D25-7A60-694D-9D08-4B129C9338EE}" destId="{92D58FF9-EF2A-1B47-B90F-FF7121CFDD5B}" srcOrd="0" destOrd="0" presId="urn:microsoft.com/office/officeart/2005/8/layout/hierarchy5"/>
    <dgm:cxn modelId="{C7CD0965-3D2A-9A49-9E65-52111C6CB9FE}" type="presParOf" srcId="{BDDD9699-918E-0E40-8E93-3422AC4BE5C0}" destId="{77BD0F56-4B0A-3B4A-BB72-64031A2503EA}" srcOrd="1" destOrd="0" presId="urn:microsoft.com/office/officeart/2005/8/layout/hierarchy5"/>
    <dgm:cxn modelId="{9216B9B1-FC86-984C-A71E-12072263CBB9}" type="presParOf" srcId="{77BD0F56-4B0A-3B4A-BB72-64031A2503EA}" destId="{D540BA71-34E3-7948-A4A9-A8CCE4B32314}" srcOrd="0" destOrd="0" presId="urn:microsoft.com/office/officeart/2005/8/layout/hierarchy5"/>
    <dgm:cxn modelId="{70B4CB6D-35BA-9B49-BD3E-0EC07E941E50}" type="presParOf" srcId="{77BD0F56-4B0A-3B4A-BB72-64031A2503EA}" destId="{8864874E-702A-474A-B824-0EA4C5E6681A}" srcOrd="1" destOrd="0" presId="urn:microsoft.com/office/officeart/2005/8/layout/hierarchy5"/>
    <dgm:cxn modelId="{63048BC3-595B-3946-A2CC-02DC9D65F41C}" type="presParOf" srcId="{BDDD9699-918E-0E40-8E93-3422AC4BE5C0}" destId="{33800409-46EC-214D-8273-AFC4099C76CA}" srcOrd="2" destOrd="0" presId="urn:microsoft.com/office/officeart/2005/8/layout/hierarchy5"/>
    <dgm:cxn modelId="{54C16B39-0A38-CC40-8D17-7ED4935F2833}" type="presParOf" srcId="{33800409-46EC-214D-8273-AFC4099C76CA}" destId="{8E8E1713-4758-5043-AF5D-36D4B33EFA79}" srcOrd="0" destOrd="0" presId="urn:microsoft.com/office/officeart/2005/8/layout/hierarchy5"/>
    <dgm:cxn modelId="{F322D502-8C3B-5048-946C-CBFCC23F5189}" type="presParOf" srcId="{BDDD9699-918E-0E40-8E93-3422AC4BE5C0}" destId="{FE37D386-EFBA-3F46-8BC7-984C084D35E5}" srcOrd="3" destOrd="0" presId="urn:microsoft.com/office/officeart/2005/8/layout/hierarchy5"/>
    <dgm:cxn modelId="{6F91D096-1272-1E41-8E10-B84334B9DBA6}" type="presParOf" srcId="{FE37D386-EFBA-3F46-8BC7-984C084D35E5}" destId="{74DDD722-1E9A-AB48-B9AD-0FD52620B0A4}" srcOrd="0" destOrd="0" presId="urn:microsoft.com/office/officeart/2005/8/layout/hierarchy5"/>
    <dgm:cxn modelId="{807519C0-C4DA-3143-9135-2CA6F185E28E}" type="presParOf" srcId="{FE37D386-EFBA-3F46-8BC7-984C084D35E5}" destId="{CBF8CA9B-8482-B040-9ED3-EFF6505E0EF3}" srcOrd="1" destOrd="0" presId="urn:microsoft.com/office/officeart/2005/8/layout/hierarchy5"/>
    <dgm:cxn modelId="{B617573D-3CB1-B142-A18F-4939665DB92A}" type="presParOf" srcId="{BDDD9699-918E-0E40-8E93-3422AC4BE5C0}" destId="{A82B8E48-BA77-C943-BBD9-BD093F07FE49}" srcOrd="4" destOrd="0" presId="urn:microsoft.com/office/officeart/2005/8/layout/hierarchy5"/>
    <dgm:cxn modelId="{0D69D12C-5E31-1947-AA14-6C4D1F26B0F0}" type="presParOf" srcId="{A82B8E48-BA77-C943-BBD9-BD093F07FE49}" destId="{D54D5108-CC4E-8E4D-9475-A9570873D820}" srcOrd="0" destOrd="0" presId="urn:microsoft.com/office/officeart/2005/8/layout/hierarchy5"/>
    <dgm:cxn modelId="{CB4BFBC0-0ABF-7B40-9BE5-05F7AC46582C}" type="presParOf" srcId="{BDDD9699-918E-0E40-8E93-3422AC4BE5C0}" destId="{E4E697F7-DBB3-DC45-8848-469702F324B5}" srcOrd="5" destOrd="0" presId="urn:microsoft.com/office/officeart/2005/8/layout/hierarchy5"/>
    <dgm:cxn modelId="{10A4AF55-8F33-9744-9DD5-B052DA4BD9C5}" type="presParOf" srcId="{E4E697F7-DBB3-DC45-8848-469702F324B5}" destId="{1B6959EE-24AD-644C-B7C1-F0B7500B35AB}" srcOrd="0" destOrd="0" presId="urn:microsoft.com/office/officeart/2005/8/layout/hierarchy5"/>
    <dgm:cxn modelId="{AF59BE34-2BA0-594F-B90A-88EC1FF3DADD}" type="presParOf" srcId="{E4E697F7-DBB3-DC45-8848-469702F324B5}" destId="{5F9C2104-BAAB-4A44-B89E-47BA8BF1B021}" srcOrd="1" destOrd="0" presId="urn:microsoft.com/office/officeart/2005/8/layout/hierarchy5"/>
    <dgm:cxn modelId="{ECDD97CF-5476-4C43-8B71-76792E24E09A}" type="presParOf" srcId="{5F9C2104-BAAB-4A44-B89E-47BA8BF1B021}" destId="{50D638FC-EB14-6F43-A796-5335C1543A4A}" srcOrd="0" destOrd="0" presId="urn:microsoft.com/office/officeart/2005/8/layout/hierarchy5"/>
    <dgm:cxn modelId="{1B79F1A1-A27C-EB4F-A2D2-2BF720A6759A}" type="presParOf" srcId="{50D638FC-EB14-6F43-A796-5335C1543A4A}" destId="{021A4799-2BC2-5D49-AE16-762F6200917D}" srcOrd="0" destOrd="0" presId="urn:microsoft.com/office/officeart/2005/8/layout/hierarchy5"/>
    <dgm:cxn modelId="{7433EBA8-C134-AA47-AA90-ED9D0C7B417D}" type="presParOf" srcId="{5F9C2104-BAAB-4A44-B89E-47BA8BF1B021}" destId="{8AC81906-6F38-0F44-99B9-679F0D196CF4}" srcOrd="1" destOrd="0" presId="urn:microsoft.com/office/officeart/2005/8/layout/hierarchy5"/>
    <dgm:cxn modelId="{7CD746D9-E1F0-E44F-93EE-6994C488480D}" type="presParOf" srcId="{8AC81906-6F38-0F44-99B9-679F0D196CF4}" destId="{416FEBC5-34CD-844E-A675-5A3D306B9CDE}" srcOrd="0" destOrd="0" presId="urn:microsoft.com/office/officeart/2005/8/layout/hierarchy5"/>
    <dgm:cxn modelId="{32147316-0235-354A-9D5C-D9B53F2CB20E}" type="presParOf" srcId="{8AC81906-6F38-0F44-99B9-679F0D196CF4}" destId="{DFF9EFC9-0E08-9041-A2AD-8975283E0429}" srcOrd="1" destOrd="0" presId="urn:microsoft.com/office/officeart/2005/8/layout/hierarchy5"/>
    <dgm:cxn modelId="{3F909B40-B9B4-6842-8906-C858150F8CFC}" type="presParOf" srcId="{5F9C2104-BAAB-4A44-B89E-47BA8BF1B021}" destId="{69130AA7-7A12-164D-9175-D132A7583448}" srcOrd="2" destOrd="0" presId="urn:microsoft.com/office/officeart/2005/8/layout/hierarchy5"/>
    <dgm:cxn modelId="{C15C598E-2631-9342-A0BC-63596B219133}" type="presParOf" srcId="{69130AA7-7A12-164D-9175-D132A7583448}" destId="{92DE6698-D66B-144C-84F4-CF9E6C4F23F4}" srcOrd="0" destOrd="0" presId="urn:microsoft.com/office/officeart/2005/8/layout/hierarchy5"/>
    <dgm:cxn modelId="{5625FDFF-0B01-3E40-8FA6-7A337E5F385A}" type="presParOf" srcId="{5F9C2104-BAAB-4A44-B89E-47BA8BF1B021}" destId="{D55C24D9-3636-3246-BD3A-D0F3D070D1F9}" srcOrd="3" destOrd="0" presId="urn:microsoft.com/office/officeart/2005/8/layout/hierarchy5"/>
    <dgm:cxn modelId="{6815D3D7-4D5B-DA4C-99FC-F8674B3790A7}" type="presParOf" srcId="{D55C24D9-3636-3246-BD3A-D0F3D070D1F9}" destId="{D7E68436-FF36-E54A-A189-EB884D70D7A7}" srcOrd="0" destOrd="0" presId="urn:microsoft.com/office/officeart/2005/8/layout/hierarchy5"/>
    <dgm:cxn modelId="{14AC5968-7931-F448-A7E9-C9D76E538E8C}" type="presParOf" srcId="{D55C24D9-3636-3246-BD3A-D0F3D070D1F9}" destId="{E6023F79-11EF-2B4D-9B4A-0D62119A3A16}" srcOrd="1" destOrd="0" presId="urn:microsoft.com/office/officeart/2005/8/layout/hierarchy5"/>
    <dgm:cxn modelId="{FCB74F7A-1BEF-B64B-BF5D-1F559B2B6DD5}" type="presParOf" srcId="{5F9C2104-BAAB-4A44-B89E-47BA8BF1B021}" destId="{F061F008-6AD6-AF4D-8FC7-87A1DB9C974D}" srcOrd="4" destOrd="0" presId="urn:microsoft.com/office/officeart/2005/8/layout/hierarchy5"/>
    <dgm:cxn modelId="{B4715C72-F3A6-C949-9F25-4F7599C31F1C}" type="presParOf" srcId="{F061F008-6AD6-AF4D-8FC7-87A1DB9C974D}" destId="{BBD5B624-9E06-1246-A927-A4FFB837C767}" srcOrd="0" destOrd="0" presId="urn:microsoft.com/office/officeart/2005/8/layout/hierarchy5"/>
    <dgm:cxn modelId="{811AE211-A20B-6742-AB60-0920B59AB6D7}" type="presParOf" srcId="{5F9C2104-BAAB-4A44-B89E-47BA8BF1B021}" destId="{3CF89481-592F-934B-884E-C807DF594A55}" srcOrd="5" destOrd="0" presId="urn:microsoft.com/office/officeart/2005/8/layout/hierarchy5"/>
    <dgm:cxn modelId="{C1BB5B6D-C2B6-6D4F-A5F0-EB6E8D24A05F}" type="presParOf" srcId="{3CF89481-592F-934B-884E-C807DF594A55}" destId="{576F9A69-1A3E-8A43-9124-9C38CEE2089E}" srcOrd="0" destOrd="0" presId="urn:microsoft.com/office/officeart/2005/8/layout/hierarchy5"/>
    <dgm:cxn modelId="{C5395A9F-FE42-4540-9463-7CF8957D2681}" type="presParOf" srcId="{3CF89481-592F-934B-884E-C807DF594A55}" destId="{3CC0C1A2-B482-BC49-8835-6983EFB3FE18}" srcOrd="1" destOrd="0" presId="urn:microsoft.com/office/officeart/2005/8/layout/hierarchy5"/>
    <dgm:cxn modelId="{EB1C73B6-512C-B74F-A8D4-4A64C91ECB0B}" type="presParOf" srcId="{DFD0E033-53B9-324C-AA3E-5B018BEDF4BA}" destId="{645676F2-490D-FE4F-AB31-995C10AC47D5}" srcOrd="2" destOrd="0" presId="urn:microsoft.com/office/officeart/2005/8/layout/hierarchy5"/>
    <dgm:cxn modelId="{38B6E929-5ABA-DC45-A423-A90BE86B45DD}" type="presParOf" srcId="{645676F2-490D-FE4F-AB31-995C10AC47D5}" destId="{BB60261F-C00C-2F4C-A4A1-EAA04EDC04C8}" srcOrd="0" destOrd="0" presId="urn:microsoft.com/office/officeart/2005/8/layout/hierarchy5"/>
    <dgm:cxn modelId="{A09BEBAB-E747-8942-92A1-EABDD6E9BB45}" type="presParOf" srcId="{DFD0E033-53B9-324C-AA3E-5B018BEDF4BA}" destId="{74023224-167F-764E-BF68-F2D9B18A81F5}" srcOrd="3" destOrd="0" presId="urn:microsoft.com/office/officeart/2005/8/layout/hierarchy5"/>
    <dgm:cxn modelId="{BBFD6C50-F7ED-2440-A328-EF48300F8D57}" type="presParOf" srcId="{74023224-167F-764E-BF68-F2D9B18A81F5}" destId="{EAC45FD5-B4B8-DD44-BDD5-FB3B19F3740A}" srcOrd="0" destOrd="0" presId="urn:microsoft.com/office/officeart/2005/8/layout/hierarchy5"/>
    <dgm:cxn modelId="{D5878ED6-3C4E-9744-A691-DCB278B58157}" type="presParOf" srcId="{74023224-167F-764E-BF68-F2D9B18A81F5}" destId="{E77377C1-781A-A84F-919B-69561265AF78}" srcOrd="1" destOrd="0" presId="urn:microsoft.com/office/officeart/2005/8/layout/hierarchy5"/>
    <dgm:cxn modelId="{3FA1E237-89B7-9248-AF85-235205DFB650}" type="presParOf" srcId="{E77377C1-781A-A84F-919B-69561265AF78}" destId="{8E9FC5A6-7C91-314F-9338-F95FEC2BB1E2}" srcOrd="0" destOrd="0" presId="urn:microsoft.com/office/officeart/2005/8/layout/hierarchy5"/>
    <dgm:cxn modelId="{1C2B1BF6-33DE-B947-AF61-04ED1CF7D299}" type="presParOf" srcId="{8E9FC5A6-7C91-314F-9338-F95FEC2BB1E2}" destId="{E687F44B-E852-E549-A57A-CDA83DA8980E}" srcOrd="0" destOrd="0" presId="urn:microsoft.com/office/officeart/2005/8/layout/hierarchy5"/>
    <dgm:cxn modelId="{3D30AE34-2BC8-704C-8F68-69D89842D6E8}" type="presParOf" srcId="{E77377C1-781A-A84F-919B-69561265AF78}" destId="{D4A52C27-A29D-D143-9614-3452BF79BF1E}" srcOrd="1" destOrd="0" presId="urn:microsoft.com/office/officeart/2005/8/layout/hierarchy5"/>
    <dgm:cxn modelId="{501432FC-0314-7348-8206-35DF8BBD9C94}" type="presParOf" srcId="{D4A52C27-A29D-D143-9614-3452BF79BF1E}" destId="{CFDBA91B-D3A2-F34B-8ACE-B5BB40403FEE}" srcOrd="0" destOrd="0" presId="urn:microsoft.com/office/officeart/2005/8/layout/hierarchy5"/>
    <dgm:cxn modelId="{99FCC9EE-38D1-E348-8E11-6C89C55D0970}" type="presParOf" srcId="{D4A52C27-A29D-D143-9614-3452BF79BF1E}" destId="{6EF82B7C-91C1-6E45-B2F4-72A83BA74741}" srcOrd="1" destOrd="0" presId="urn:microsoft.com/office/officeart/2005/8/layout/hierarchy5"/>
    <dgm:cxn modelId="{817A0505-4E59-CA40-8ACF-774766458F39}" type="presParOf" srcId="{E77377C1-781A-A84F-919B-69561265AF78}" destId="{0027B5D0-1778-5147-8E63-04C19D119CFC}" srcOrd="2" destOrd="0" presId="urn:microsoft.com/office/officeart/2005/8/layout/hierarchy5"/>
    <dgm:cxn modelId="{700467AB-D3E7-8F46-A2AC-88745F8BEEC6}" type="presParOf" srcId="{0027B5D0-1778-5147-8E63-04C19D119CFC}" destId="{41FB9C65-D897-9345-B10F-4CC2D9E0E898}" srcOrd="0" destOrd="0" presId="urn:microsoft.com/office/officeart/2005/8/layout/hierarchy5"/>
    <dgm:cxn modelId="{46BC976C-3640-F74F-B846-DC02BC21CA5C}" type="presParOf" srcId="{E77377C1-781A-A84F-919B-69561265AF78}" destId="{A3285DFA-DD2C-724B-9229-98271A2091E5}" srcOrd="3" destOrd="0" presId="urn:microsoft.com/office/officeart/2005/8/layout/hierarchy5"/>
    <dgm:cxn modelId="{AB06B4F9-0385-F14A-9165-9660DFF2D93A}" type="presParOf" srcId="{A3285DFA-DD2C-724B-9229-98271A2091E5}" destId="{1476FAA8-53BE-414E-A820-A89FC6585F09}" srcOrd="0" destOrd="0" presId="urn:microsoft.com/office/officeart/2005/8/layout/hierarchy5"/>
    <dgm:cxn modelId="{0D24E744-9C90-A44F-941C-1AA24B5415A9}" type="presParOf" srcId="{A3285DFA-DD2C-724B-9229-98271A2091E5}" destId="{79FFFBB9-F050-4B40-B235-876C249CD7BC}" srcOrd="1" destOrd="0" presId="urn:microsoft.com/office/officeart/2005/8/layout/hierarchy5"/>
    <dgm:cxn modelId="{AFEEAD49-71ED-A748-979B-93E792A46CF5}" type="presParOf" srcId="{DFD0E033-53B9-324C-AA3E-5B018BEDF4BA}" destId="{C4E55239-58BE-7F49-83CB-962AD24651E9}" srcOrd="4" destOrd="0" presId="urn:microsoft.com/office/officeart/2005/8/layout/hierarchy5"/>
    <dgm:cxn modelId="{94CA0FF9-AB47-D94F-8CDD-AF0DB7E322BC}" type="presParOf" srcId="{C4E55239-58BE-7F49-83CB-962AD24651E9}" destId="{4C82E354-58C7-EB49-A57E-473686D5B4E9}" srcOrd="0" destOrd="0" presId="urn:microsoft.com/office/officeart/2005/8/layout/hierarchy5"/>
    <dgm:cxn modelId="{1B00B03B-32E1-E740-9A8B-9039B8C74966}" type="presParOf" srcId="{DFD0E033-53B9-324C-AA3E-5B018BEDF4BA}" destId="{1A692827-F7A3-D24D-AA17-FB0845A6884B}" srcOrd="5" destOrd="0" presId="urn:microsoft.com/office/officeart/2005/8/layout/hierarchy5"/>
    <dgm:cxn modelId="{CA5401DB-331E-A24B-BC26-8B745DD42A17}" type="presParOf" srcId="{1A692827-F7A3-D24D-AA17-FB0845A6884B}" destId="{301F2993-30C0-954E-AB46-213645292537}" srcOrd="0" destOrd="0" presId="urn:microsoft.com/office/officeart/2005/8/layout/hierarchy5"/>
    <dgm:cxn modelId="{FF9E36E3-7ACC-C845-BC62-E76D73B6FA29}" type="presParOf" srcId="{1A692827-F7A3-D24D-AA17-FB0845A6884B}" destId="{0973C692-49FA-0942-8B8F-9D0DD857388C}" srcOrd="1" destOrd="0" presId="urn:microsoft.com/office/officeart/2005/8/layout/hierarchy5"/>
    <dgm:cxn modelId="{20D6B1B6-2C21-E349-AB0B-F7E3F835D56D}" type="presParOf" srcId="{DFD0E033-53B9-324C-AA3E-5B018BEDF4BA}" destId="{58101C99-2F3F-D442-B624-D02D39EFA1C2}" srcOrd="6" destOrd="0" presId="urn:microsoft.com/office/officeart/2005/8/layout/hierarchy5"/>
    <dgm:cxn modelId="{A69E6908-7BF1-F34B-866C-4B2CF7AF2F6B}" type="presParOf" srcId="{58101C99-2F3F-D442-B624-D02D39EFA1C2}" destId="{0F67E73C-BA4E-3442-9AA6-7652B338B5BD}" srcOrd="0" destOrd="0" presId="urn:microsoft.com/office/officeart/2005/8/layout/hierarchy5"/>
    <dgm:cxn modelId="{092CFA7D-97B3-6E46-81D8-F59E541AE8E6}" type="presParOf" srcId="{DFD0E033-53B9-324C-AA3E-5B018BEDF4BA}" destId="{1611CFA6-85FB-B041-8C61-370F6D4A206A}" srcOrd="7" destOrd="0" presId="urn:microsoft.com/office/officeart/2005/8/layout/hierarchy5"/>
    <dgm:cxn modelId="{F410ECF0-F060-BB48-BA17-15C69E191213}" type="presParOf" srcId="{1611CFA6-85FB-B041-8C61-370F6D4A206A}" destId="{BABFB6B5-D854-274D-A5DD-4253454B4106}" srcOrd="0" destOrd="0" presId="urn:microsoft.com/office/officeart/2005/8/layout/hierarchy5"/>
    <dgm:cxn modelId="{5DD32573-7659-B342-B7E6-D1AB2FEE2FB8}" type="presParOf" srcId="{1611CFA6-85FB-B041-8C61-370F6D4A206A}" destId="{1B11070C-B22B-9D47-9006-BE7DE80D8112}" srcOrd="1" destOrd="0" presId="urn:microsoft.com/office/officeart/2005/8/layout/hierarchy5"/>
    <dgm:cxn modelId="{A8F5B84F-AAA2-9441-BA2B-A275D09246F8}" type="presParOf" srcId="{CCECBD5F-246C-E24C-9CEF-46BD89B0C260}" destId="{515B229D-EEAC-844C-95D4-3CC7E6880B5C}" srcOrd="1" destOrd="0" presId="urn:microsoft.com/office/officeart/2005/8/layout/hierarchy5"/>
    <dgm:cxn modelId="{9A5DB8BA-463A-554D-A263-D620BD3B8EF7}" type="presParOf" srcId="{515B229D-EEAC-844C-95D4-3CC7E6880B5C}" destId="{92BD04B8-EA44-A845-B790-62F59B083839}" srcOrd="0" destOrd="0" presId="urn:microsoft.com/office/officeart/2005/8/layout/hierarchy5"/>
    <dgm:cxn modelId="{0D549DA0-E3E7-E843-AA71-3545B715B79F}" type="presParOf" srcId="{92BD04B8-EA44-A845-B790-62F59B083839}" destId="{DF4D8DB8-0489-204A-B520-7C8EE0B87A5E}" srcOrd="0" destOrd="0" presId="urn:microsoft.com/office/officeart/2005/8/layout/hierarchy5"/>
    <dgm:cxn modelId="{F78278AB-8284-D745-B216-22FEA46E1399}" type="presParOf" srcId="{92BD04B8-EA44-A845-B790-62F59B083839}" destId="{ECAD99F1-97CD-F442-A649-FFD9D0F8C4E4}" srcOrd="1" destOrd="0" presId="urn:microsoft.com/office/officeart/2005/8/layout/hierarchy5"/>
    <dgm:cxn modelId="{CBA3839F-FC09-E040-AFC6-3790166DDF56}" type="presParOf" srcId="{515B229D-EEAC-844C-95D4-3CC7E6880B5C}" destId="{3D1DFCA1-7C0A-DA42-8FED-0107B10D5BE1}" srcOrd="1" destOrd="0" presId="urn:microsoft.com/office/officeart/2005/8/layout/hierarchy5"/>
    <dgm:cxn modelId="{1AAB83CC-98FC-374F-9D24-83AE6999AF90}" type="presParOf" srcId="{3D1DFCA1-7C0A-DA42-8FED-0107B10D5BE1}" destId="{37FC5705-7E41-B244-B80A-C9AFFAEAA754}" srcOrd="0" destOrd="0" presId="urn:microsoft.com/office/officeart/2005/8/layout/hierarchy5"/>
    <dgm:cxn modelId="{CE33515F-225A-9241-8F6D-480723735281}" type="presParOf" srcId="{515B229D-EEAC-844C-95D4-3CC7E6880B5C}" destId="{06DBBFF1-DC22-EE4A-8CB7-F3AD51FD9450}" srcOrd="2" destOrd="0" presId="urn:microsoft.com/office/officeart/2005/8/layout/hierarchy5"/>
    <dgm:cxn modelId="{498336F6-A42C-BB46-A915-F09158D0625D}" type="presParOf" srcId="{06DBBFF1-DC22-EE4A-8CB7-F3AD51FD9450}" destId="{0DB2BE7E-685C-CE45-9C55-29141C57E104}" srcOrd="0" destOrd="0" presId="urn:microsoft.com/office/officeart/2005/8/layout/hierarchy5"/>
    <dgm:cxn modelId="{7E3891C5-0602-384C-896A-194494F245BE}" type="presParOf" srcId="{06DBBFF1-DC22-EE4A-8CB7-F3AD51FD9450}" destId="{9F27576F-9681-BF40-BD4A-E05D37B1A983}" srcOrd="1" destOrd="0" presId="urn:microsoft.com/office/officeart/2005/8/layout/hierarchy5"/>
    <dgm:cxn modelId="{44F0B587-121C-B142-8954-6D3CB46A3F85}" type="presParOf" srcId="{515B229D-EEAC-844C-95D4-3CC7E6880B5C}" destId="{17E53B47-757A-654E-B252-3D6B650819FA}" srcOrd="3" destOrd="0" presId="urn:microsoft.com/office/officeart/2005/8/layout/hierarchy5"/>
    <dgm:cxn modelId="{A3FCBA48-5611-2146-B096-8B8A54195D7F}" type="presParOf" srcId="{17E53B47-757A-654E-B252-3D6B650819FA}" destId="{3E9E07A6-8599-774F-978B-623CE4320BC9}" srcOrd="0" destOrd="0" presId="urn:microsoft.com/office/officeart/2005/8/layout/hierarchy5"/>
    <dgm:cxn modelId="{22C26738-1567-5142-A27F-1D77E1A17729}" type="presParOf" srcId="{515B229D-EEAC-844C-95D4-3CC7E6880B5C}" destId="{C9097481-0AFC-204F-B5CC-702BE160C0DA}" srcOrd="4" destOrd="0" presId="urn:microsoft.com/office/officeart/2005/8/layout/hierarchy5"/>
    <dgm:cxn modelId="{71B10A5B-0D7E-3946-9016-98C4918121C7}" type="presParOf" srcId="{C9097481-0AFC-204F-B5CC-702BE160C0DA}" destId="{34A6B043-8CBF-914D-9556-D9A924B91817}" srcOrd="0" destOrd="0" presId="urn:microsoft.com/office/officeart/2005/8/layout/hierarchy5"/>
    <dgm:cxn modelId="{439C8018-48F5-CC46-88E3-AE413228A76D}" type="presParOf" srcId="{C9097481-0AFC-204F-B5CC-702BE160C0DA}" destId="{FB9E4E05-1605-1D4F-9A33-40B5FB9FE585}" srcOrd="1" destOrd="0" presId="urn:microsoft.com/office/officeart/2005/8/layout/hierarchy5"/>
    <dgm:cxn modelId="{4AE6EE42-2F9B-B845-B011-4D0619C1405F}" type="presParOf" srcId="{515B229D-EEAC-844C-95D4-3CC7E6880B5C}" destId="{492A91EB-D5AA-8C49-B855-C2373B25BD86}" srcOrd="5" destOrd="0" presId="urn:microsoft.com/office/officeart/2005/8/layout/hierarchy5"/>
    <dgm:cxn modelId="{4318ACE1-E39A-7349-860C-20B56F4F40A0}" type="presParOf" srcId="{492A91EB-D5AA-8C49-B855-C2373B25BD86}" destId="{F7FF7FF5-E9B1-4B43-A2FC-3AC21DC1E837}" srcOrd="0" destOrd="0" presId="urn:microsoft.com/office/officeart/2005/8/layout/hierarchy5"/>
    <dgm:cxn modelId="{BB8F6CB1-E640-A84A-9453-69B29DE642E9}" type="presParOf" srcId="{515B229D-EEAC-844C-95D4-3CC7E6880B5C}" destId="{07385D62-6CC0-DD4E-9659-329F47133A1B}" srcOrd="6" destOrd="0" presId="urn:microsoft.com/office/officeart/2005/8/layout/hierarchy5"/>
    <dgm:cxn modelId="{94757A3D-9F8D-4040-8F08-986C02E7A7FA}" type="presParOf" srcId="{07385D62-6CC0-DD4E-9659-329F47133A1B}" destId="{73687EE0-CD34-B747-AFB1-2F92FBAAE2D3}" srcOrd="0" destOrd="0" presId="urn:microsoft.com/office/officeart/2005/8/layout/hierarchy5"/>
    <dgm:cxn modelId="{5DBB1D81-D364-1F4D-A4E0-874E6BBB84EE}" type="presParOf" srcId="{07385D62-6CC0-DD4E-9659-329F47133A1B}" destId="{93222AF2-BD12-8846-8AE9-3AC077E142DE}" srcOrd="1" destOrd="0" presId="urn:microsoft.com/office/officeart/2005/8/layout/hierarchy5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5246490-8438-8B45-A5C0-3917CB4E1F5F}" type="doc">
      <dgm:prSet loTypeId="urn:microsoft.com/office/officeart/2005/8/layout/balance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60AFE6-A909-7C4D-848D-522B4EE666C1}">
      <dgm:prSet phldrT="[Text]"/>
      <dgm:spPr/>
      <dgm:t>
        <a:bodyPr/>
        <a:lstStyle/>
        <a:p>
          <a:r>
            <a:rPr lang="en-US" dirty="0" smtClean="0"/>
            <a:t>Nation’s responsibilities</a:t>
          </a:r>
          <a:endParaRPr lang="en-US" dirty="0"/>
        </a:p>
      </dgm:t>
    </dgm:pt>
    <dgm:pt modelId="{9FA62BFA-0A47-1E4C-AAAE-BFEFA9CFBA8B}" type="parTrans" cxnId="{FEFDA753-D19D-F944-840B-2A60314E56BF}">
      <dgm:prSet/>
      <dgm:spPr/>
      <dgm:t>
        <a:bodyPr/>
        <a:lstStyle/>
        <a:p>
          <a:endParaRPr lang="en-US"/>
        </a:p>
      </dgm:t>
    </dgm:pt>
    <dgm:pt modelId="{F64CA542-581E-C34E-80EF-638375FA995B}" type="sibTrans" cxnId="{FEFDA753-D19D-F944-840B-2A60314E56BF}">
      <dgm:prSet/>
      <dgm:spPr/>
      <dgm:t>
        <a:bodyPr/>
        <a:lstStyle/>
        <a:p>
          <a:endParaRPr lang="en-US"/>
        </a:p>
      </dgm:t>
    </dgm:pt>
    <dgm:pt modelId="{F5A36BEF-ABE2-B448-AD25-1C23957BE6BB}">
      <dgm:prSet phldrT="[Text]"/>
      <dgm:spPr/>
      <dgm:t>
        <a:bodyPr/>
        <a:lstStyle/>
        <a:p>
          <a:r>
            <a:rPr lang="en-US" dirty="0" smtClean="0"/>
            <a:t>Act?</a:t>
          </a:r>
          <a:endParaRPr lang="en-US" dirty="0"/>
        </a:p>
      </dgm:t>
    </dgm:pt>
    <dgm:pt modelId="{5F228592-B10A-FF40-A68A-102B428B388E}" type="parTrans" cxnId="{45A597B5-1FB7-DE48-A02F-EB87D7DE97A8}">
      <dgm:prSet/>
      <dgm:spPr/>
      <dgm:t>
        <a:bodyPr/>
        <a:lstStyle/>
        <a:p>
          <a:endParaRPr lang="en-US"/>
        </a:p>
      </dgm:t>
    </dgm:pt>
    <dgm:pt modelId="{B8ADD4C4-11C5-D143-9FCA-65765421F453}" type="sibTrans" cxnId="{45A597B5-1FB7-DE48-A02F-EB87D7DE97A8}">
      <dgm:prSet/>
      <dgm:spPr/>
      <dgm:t>
        <a:bodyPr/>
        <a:lstStyle/>
        <a:p>
          <a:endParaRPr lang="en-US"/>
        </a:p>
      </dgm:t>
    </dgm:pt>
    <dgm:pt modelId="{AD2A4EDE-E755-FF4F-80C4-61455B3B0A52}">
      <dgm:prSet phldrT="[Text]"/>
      <dgm:spPr/>
      <dgm:t>
        <a:bodyPr/>
        <a:lstStyle/>
        <a:p>
          <a:r>
            <a:rPr lang="en-US" dirty="0" smtClean="0"/>
            <a:t>Government Responsibilities</a:t>
          </a:r>
          <a:endParaRPr lang="en-US" dirty="0"/>
        </a:p>
      </dgm:t>
    </dgm:pt>
    <dgm:pt modelId="{94EA09CA-F373-3848-BA9E-1E6A230ED245}" type="parTrans" cxnId="{1A945AC9-A855-B24B-B48A-3A326A93BFE9}">
      <dgm:prSet/>
      <dgm:spPr/>
      <dgm:t>
        <a:bodyPr/>
        <a:lstStyle/>
        <a:p>
          <a:endParaRPr lang="en-US"/>
        </a:p>
      </dgm:t>
    </dgm:pt>
    <dgm:pt modelId="{2C6B5465-26E5-F545-938D-8A10F9016260}" type="sibTrans" cxnId="{1A945AC9-A855-B24B-B48A-3A326A93BFE9}">
      <dgm:prSet/>
      <dgm:spPr/>
      <dgm:t>
        <a:bodyPr/>
        <a:lstStyle/>
        <a:p>
          <a:endParaRPr lang="en-US"/>
        </a:p>
      </dgm:t>
    </dgm:pt>
    <dgm:pt modelId="{5D9AD968-8B6E-4D43-AB39-F66357C1560D}">
      <dgm:prSet phldrT="[Text]"/>
      <dgm:spPr/>
      <dgm:t>
        <a:bodyPr/>
        <a:lstStyle/>
        <a:p>
          <a:r>
            <a:rPr lang="en-US" dirty="0" smtClean="0"/>
            <a:t>Use</a:t>
          </a:r>
          <a:endParaRPr lang="en-US" dirty="0"/>
        </a:p>
      </dgm:t>
    </dgm:pt>
    <dgm:pt modelId="{51E52C4D-253A-7A4F-A072-AC528079F5A7}" type="parTrans" cxnId="{3B1F354C-CFDF-A043-B0F9-0277B2765BA4}">
      <dgm:prSet/>
      <dgm:spPr/>
      <dgm:t>
        <a:bodyPr/>
        <a:lstStyle/>
        <a:p>
          <a:endParaRPr lang="en-US"/>
        </a:p>
      </dgm:t>
    </dgm:pt>
    <dgm:pt modelId="{5AC24247-35D4-BE45-A297-33012602A9A1}" type="sibTrans" cxnId="{3B1F354C-CFDF-A043-B0F9-0277B2765BA4}">
      <dgm:prSet/>
      <dgm:spPr/>
      <dgm:t>
        <a:bodyPr/>
        <a:lstStyle/>
        <a:p>
          <a:endParaRPr lang="en-US"/>
        </a:p>
      </dgm:t>
    </dgm:pt>
    <dgm:pt modelId="{BF7BA3B0-3D99-2646-B2AA-5AFBF102BC2B}">
      <dgm:prSet phldrT="[Text]"/>
      <dgm:spPr/>
      <dgm:t>
        <a:bodyPr/>
        <a:lstStyle/>
        <a:p>
          <a:r>
            <a:rPr lang="en-US" dirty="0" smtClean="0"/>
            <a:t>Control</a:t>
          </a:r>
          <a:endParaRPr lang="en-US" dirty="0"/>
        </a:p>
      </dgm:t>
    </dgm:pt>
    <dgm:pt modelId="{670DDFF3-B4CB-4545-AA48-8FD2963F0053}" type="parTrans" cxnId="{13C708BA-7169-7743-98F2-D466D0913000}">
      <dgm:prSet/>
      <dgm:spPr/>
      <dgm:t>
        <a:bodyPr/>
        <a:lstStyle/>
        <a:p>
          <a:endParaRPr lang="en-US"/>
        </a:p>
      </dgm:t>
    </dgm:pt>
    <dgm:pt modelId="{5087D0AB-9E91-EB41-9D8D-4E17EB5A517F}" type="sibTrans" cxnId="{13C708BA-7169-7743-98F2-D466D0913000}">
      <dgm:prSet/>
      <dgm:spPr/>
      <dgm:t>
        <a:bodyPr/>
        <a:lstStyle/>
        <a:p>
          <a:endParaRPr lang="en-US"/>
        </a:p>
      </dgm:t>
    </dgm:pt>
    <dgm:pt modelId="{AD19C188-89A7-F946-BD0B-AC32E248EA54}">
      <dgm:prSet phldrT="[Text]"/>
      <dgm:spPr/>
      <dgm:t>
        <a:bodyPr/>
        <a:lstStyle/>
        <a:p>
          <a:r>
            <a:rPr lang="en-US" dirty="0" smtClean="0"/>
            <a:t>Manage</a:t>
          </a:r>
          <a:endParaRPr lang="en-US" dirty="0"/>
        </a:p>
      </dgm:t>
    </dgm:pt>
    <dgm:pt modelId="{089E3C03-347B-BA45-8008-C4B7FF5562AF}" type="parTrans" cxnId="{AE237DDF-FA0F-DC45-9DFC-DD8AA1B5BCAA}">
      <dgm:prSet/>
      <dgm:spPr/>
      <dgm:t>
        <a:bodyPr/>
        <a:lstStyle/>
        <a:p>
          <a:endParaRPr lang="en-US"/>
        </a:p>
      </dgm:t>
    </dgm:pt>
    <dgm:pt modelId="{A73F548B-1650-7343-A298-A9230B6D567E}" type="sibTrans" cxnId="{AE237DDF-FA0F-DC45-9DFC-DD8AA1B5BCAA}">
      <dgm:prSet/>
      <dgm:spPr/>
      <dgm:t>
        <a:bodyPr/>
        <a:lstStyle/>
        <a:p>
          <a:endParaRPr lang="en-US"/>
        </a:p>
      </dgm:t>
    </dgm:pt>
    <dgm:pt modelId="{3E9FC1FF-F047-A842-9FB0-89ECF9C2B45D}">
      <dgm:prSet phldrT="[Text]"/>
      <dgm:spPr/>
      <dgm:t>
        <a:bodyPr/>
        <a:lstStyle/>
        <a:p>
          <a:r>
            <a:rPr lang="en-US" smtClean="0"/>
            <a:t>Use</a:t>
          </a:r>
          <a:endParaRPr lang="en-US" dirty="0"/>
        </a:p>
      </dgm:t>
    </dgm:pt>
    <dgm:pt modelId="{05299519-A74D-744C-A468-BA899876F466}" type="parTrans" cxnId="{45583FA5-AC28-FF45-BBDF-5E7361BAE12F}">
      <dgm:prSet/>
      <dgm:spPr/>
      <dgm:t>
        <a:bodyPr/>
        <a:lstStyle/>
        <a:p>
          <a:endParaRPr lang="en-US"/>
        </a:p>
      </dgm:t>
    </dgm:pt>
    <dgm:pt modelId="{38F54ACB-EE89-8F4C-8874-F8BB20C2D992}" type="sibTrans" cxnId="{45583FA5-AC28-FF45-BBDF-5E7361BAE12F}">
      <dgm:prSet/>
      <dgm:spPr/>
      <dgm:t>
        <a:bodyPr/>
        <a:lstStyle/>
        <a:p>
          <a:endParaRPr lang="en-US"/>
        </a:p>
      </dgm:t>
    </dgm:pt>
    <dgm:pt modelId="{7631EFCE-0000-ED42-B721-BD0B03239B64}">
      <dgm:prSet/>
      <dgm:spPr/>
      <dgm:t>
        <a:bodyPr/>
        <a:lstStyle/>
        <a:p>
          <a:endParaRPr lang="en-US" dirty="0"/>
        </a:p>
      </dgm:t>
    </dgm:pt>
    <dgm:pt modelId="{F31F739D-B128-6F42-9924-AF3E213FB63D}" type="sibTrans" cxnId="{FE37CE91-BFAD-8F47-A1EC-C2645E9C64A4}">
      <dgm:prSet/>
      <dgm:spPr/>
      <dgm:t>
        <a:bodyPr/>
        <a:lstStyle/>
        <a:p>
          <a:endParaRPr lang="en-US"/>
        </a:p>
      </dgm:t>
    </dgm:pt>
    <dgm:pt modelId="{A53BE80F-5D60-E041-9C12-6458D0E250D9}" type="parTrans" cxnId="{FE37CE91-BFAD-8F47-A1EC-C2645E9C64A4}">
      <dgm:prSet/>
      <dgm:spPr/>
      <dgm:t>
        <a:bodyPr/>
        <a:lstStyle/>
        <a:p>
          <a:endParaRPr lang="en-US"/>
        </a:p>
      </dgm:t>
    </dgm:pt>
    <dgm:pt modelId="{1ADF7C6C-E824-B041-8E87-CC87413E17A7}">
      <dgm:prSet/>
      <dgm:spPr/>
    </dgm:pt>
    <dgm:pt modelId="{498B72DD-2B6E-9547-A553-E43BF3320E18}" type="sibTrans" cxnId="{4389FAE9-F358-1F42-B5EC-8ABB365B71EC}">
      <dgm:prSet/>
      <dgm:spPr/>
      <dgm:t>
        <a:bodyPr/>
        <a:lstStyle/>
        <a:p>
          <a:endParaRPr lang="en-US"/>
        </a:p>
      </dgm:t>
    </dgm:pt>
    <dgm:pt modelId="{7ACCF268-BD46-8F43-B700-C2DA15A86176}" type="parTrans" cxnId="{4389FAE9-F358-1F42-B5EC-8ABB365B71EC}">
      <dgm:prSet/>
      <dgm:spPr/>
      <dgm:t>
        <a:bodyPr/>
        <a:lstStyle/>
        <a:p>
          <a:endParaRPr lang="en-US"/>
        </a:p>
      </dgm:t>
    </dgm:pt>
    <dgm:pt modelId="{91285EFE-D0A0-1B4E-A38D-313C02415EE1}">
      <dgm:prSet/>
      <dgm:spPr/>
      <dgm:t>
        <a:bodyPr/>
        <a:lstStyle/>
        <a:p>
          <a:endParaRPr lang="en-US"/>
        </a:p>
      </dgm:t>
    </dgm:pt>
    <dgm:pt modelId="{3E3E5AEC-3137-FB4F-B2FD-44E309533F13}" type="sibTrans" cxnId="{DE250EEE-DE04-EF40-A984-F6672DA6E27E}">
      <dgm:prSet/>
      <dgm:spPr/>
      <dgm:t>
        <a:bodyPr/>
        <a:lstStyle/>
        <a:p>
          <a:endParaRPr lang="en-US"/>
        </a:p>
      </dgm:t>
    </dgm:pt>
    <dgm:pt modelId="{EA24E7F0-5F06-084D-BD88-23125268B469}" type="parTrans" cxnId="{DE250EEE-DE04-EF40-A984-F6672DA6E27E}">
      <dgm:prSet/>
      <dgm:spPr/>
      <dgm:t>
        <a:bodyPr/>
        <a:lstStyle/>
        <a:p>
          <a:endParaRPr lang="en-US"/>
        </a:p>
      </dgm:t>
    </dgm:pt>
    <dgm:pt modelId="{58C5BC7F-777E-4943-B38E-3BF364163F4E}">
      <dgm:prSet/>
      <dgm:spPr/>
      <dgm:t>
        <a:bodyPr/>
        <a:lstStyle/>
        <a:p>
          <a:endParaRPr lang="en-US" dirty="0"/>
        </a:p>
      </dgm:t>
    </dgm:pt>
    <dgm:pt modelId="{192FDBE5-451B-984A-80CB-5B661C4036D3}" type="sibTrans" cxnId="{6864C4DB-FDAE-FB49-AEA6-B6DAA06A7831}">
      <dgm:prSet/>
      <dgm:spPr/>
      <dgm:t>
        <a:bodyPr/>
        <a:lstStyle/>
        <a:p>
          <a:endParaRPr lang="en-US"/>
        </a:p>
      </dgm:t>
    </dgm:pt>
    <dgm:pt modelId="{FDE40343-F79A-484B-BC5A-B2A2825EBBC8}" type="parTrans" cxnId="{6864C4DB-FDAE-FB49-AEA6-B6DAA06A7831}">
      <dgm:prSet/>
      <dgm:spPr/>
      <dgm:t>
        <a:bodyPr/>
        <a:lstStyle/>
        <a:p>
          <a:endParaRPr lang="en-US"/>
        </a:p>
      </dgm:t>
    </dgm:pt>
    <dgm:pt modelId="{B4826005-82C5-2F4F-A419-BCCB106FE35C}" type="pres">
      <dgm:prSet presAssocID="{75246490-8438-8B45-A5C0-3917CB4E1F5F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787275-518F-4E48-A0C5-42C4A6825D9B}" type="pres">
      <dgm:prSet presAssocID="{75246490-8438-8B45-A5C0-3917CB4E1F5F}" presName="dummyMaxCanvas" presStyleCnt="0"/>
      <dgm:spPr/>
    </dgm:pt>
    <dgm:pt modelId="{4B9BA80A-791A-004F-82AB-3BD39959E072}" type="pres">
      <dgm:prSet presAssocID="{75246490-8438-8B45-A5C0-3917CB4E1F5F}" presName="parentComposite" presStyleCnt="0"/>
      <dgm:spPr/>
    </dgm:pt>
    <dgm:pt modelId="{4003D0A1-8AD7-A34F-937B-6315CC53E794}" type="pres">
      <dgm:prSet presAssocID="{75246490-8438-8B45-A5C0-3917CB4E1F5F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n-US"/>
        </a:p>
      </dgm:t>
    </dgm:pt>
    <dgm:pt modelId="{95E8A5BE-011E-FD4B-B69E-1A8F7E42BB24}" type="pres">
      <dgm:prSet presAssocID="{75246490-8438-8B45-A5C0-3917CB4E1F5F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n-US"/>
        </a:p>
      </dgm:t>
    </dgm:pt>
    <dgm:pt modelId="{81D282BE-4255-2242-B51E-03A304541160}" type="pres">
      <dgm:prSet presAssocID="{75246490-8438-8B45-A5C0-3917CB4E1F5F}" presName="childrenComposite" presStyleCnt="0"/>
      <dgm:spPr/>
    </dgm:pt>
    <dgm:pt modelId="{E9A5D5F5-9E85-EA4D-92B7-373FD321B5AE}" type="pres">
      <dgm:prSet presAssocID="{75246490-8438-8B45-A5C0-3917CB4E1F5F}" presName="dummyMaxCanvas_ChildArea" presStyleCnt="0"/>
      <dgm:spPr/>
    </dgm:pt>
    <dgm:pt modelId="{0E94D3F0-8956-1343-88D8-3DF8F15C5C36}" type="pres">
      <dgm:prSet presAssocID="{75246490-8438-8B45-A5C0-3917CB4E1F5F}" presName="fulcrum" presStyleLbl="alignAccFollowNode1" presStyleIdx="2" presStyleCnt="4"/>
      <dgm:spPr/>
    </dgm:pt>
    <dgm:pt modelId="{9C19F181-AF0C-0A4C-92CE-13ECDD0905E5}" type="pres">
      <dgm:prSet presAssocID="{75246490-8438-8B45-A5C0-3917CB4E1F5F}" presName="balance_14" presStyleLbl="alignAccFollowNode1" presStyleIdx="3" presStyleCnt="4" custAng="15866" custLinFactNeighborX="0" custLinFactNeighborY="3825">
        <dgm:presLayoutVars>
          <dgm:bulletEnabled val="1"/>
        </dgm:presLayoutVars>
      </dgm:prSet>
      <dgm:spPr/>
    </dgm:pt>
    <dgm:pt modelId="{A9F3AFAB-5E6E-3C43-863E-DB56FB4ECC4F}" type="pres">
      <dgm:prSet presAssocID="{75246490-8438-8B45-A5C0-3917CB4E1F5F}" presName="right_14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CE9689-BD6C-9742-A2BD-C2012D4FF333}" type="pres">
      <dgm:prSet presAssocID="{75246490-8438-8B45-A5C0-3917CB4E1F5F}" presName="right_14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8A062E-172C-5E44-9B9F-7A19D5FC257D}" type="pres">
      <dgm:prSet presAssocID="{75246490-8438-8B45-A5C0-3917CB4E1F5F}" presName="right_14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3289C2-4DB0-2D42-9374-5EC7E21F9AE5}" type="pres">
      <dgm:prSet presAssocID="{75246490-8438-8B45-A5C0-3917CB4E1F5F}" presName="right_14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A71E48-CD03-FE48-BD66-A41A962EF8AC}" type="pres">
      <dgm:prSet presAssocID="{75246490-8438-8B45-A5C0-3917CB4E1F5F}" presName="left_14_1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E37CE91-BFAD-8F47-A1EC-C2645E9C64A4}" srcId="{AD2A4EDE-E755-FF4F-80C4-61455B3B0A52}" destId="{7631EFCE-0000-ED42-B721-BD0B03239B64}" srcOrd="4" destOrd="0" parTransId="{A53BE80F-5D60-E041-9C12-6458D0E250D9}" sibTransId="{F31F739D-B128-6F42-9924-AF3E213FB63D}"/>
    <dgm:cxn modelId="{DE250EEE-DE04-EF40-A984-F6672DA6E27E}" srcId="{AD2A4EDE-E755-FF4F-80C4-61455B3B0A52}" destId="{91285EFE-D0A0-1B4E-A38D-313C02415EE1}" srcOrd="6" destOrd="0" parTransId="{EA24E7F0-5F06-084D-BD88-23125268B469}" sibTransId="{3E3E5AEC-3137-FB4F-B2FD-44E309533F13}"/>
    <dgm:cxn modelId="{AE237DDF-FA0F-DC45-9DFC-DD8AA1B5BCAA}" srcId="{AD2A4EDE-E755-FF4F-80C4-61455B3B0A52}" destId="{AD19C188-89A7-F946-BD0B-AC32E248EA54}" srcOrd="2" destOrd="0" parTransId="{089E3C03-347B-BA45-8008-C4B7FF5562AF}" sibTransId="{A73F548B-1650-7343-A298-A9230B6D567E}"/>
    <dgm:cxn modelId="{3B0D277B-472A-784D-A60D-3663EA71AD2C}" type="presOf" srcId="{AD19C188-89A7-F946-BD0B-AC32E248EA54}" destId="{978A062E-172C-5E44-9B9F-7A19D5FC257D}" srcOrd="0" destOrd="0" presId="urn:microsoft.com/office/officeart/2005/8/layout/balance1"/>
    <dgm:cxn modelId="{13C708BA-7169-7743-98F2-D466D0913000}" srcId="{AD2A4EDE-E755-FF4F-80C4-61455B3B0A52}" destId="{BF7BA3B0-3D99-2646-B2AA-5AFBF102BC2B}" srcOrd="1" destOrd="0" parTransId="{670DDFF3-B4CB-4545-AA48-8FD2963F0053}" sibTransId="{5087D0AB-9E91-EB41-9D8D-4E17EB5A517F}"/>
    <dgm:cxn modelId="{71F3DF2D-D881-A44E-AF3E-297D23A18846}" type="presOf" srcId="{AD2A4EDE-E755-FF4F-80C4-61455B3B0A52}" destId="{95E8A5BE-011E-FD4B-B69E-1A8F7E42BB24}" srcOrd="0" destOrd="0" presId="urn:microsoft.com/office/officeart/2005/8/layout/balance1"/>
    <dgm:cxn modelId="{D607E94C-4780-404C-903B-F29D00DE1295}" type="presOf" srcId="{5D9AD968-8B6E-4D43-AB39-F66357C1560D}" destId="{A9F3AFAB-5E6E-3C43-863E-DB56FB4ECC4F}" srcOrd="0" destOrd="0" presId="urn:microsoft.com/office/officeart/2005/8/layout/balance1"/>
    <dgm:cxn modelId="{670CA7AA-A1F5-0146-A345-36C9447F4095}" type="presOf" srcId="{F5A36BEF-ABE2-B448-AD25-1C23957BE6BB}" destId="{D2A71E48-CD03-FE48-BD66-A41A962EF8AC}" srcOrd="0" destOrd="0" presId="urn:microsoft.com/office/officeart/2005/8/layout/balance1"/>
    <dgm:cxn modelId="{3B1F354C-CFDF-A043-B0F9-0277B2765BA4}" srcId="{AD2A4EDE-E755-FF4F-80C4-61455B3B0A52}" destId="{5D9AD968-8B6E-4D43-AB39-F66357C1560D}" srcOrd="0" destOrd="0" parTransId="{51E52C4D-253A-7A4F-A072-AC528079F5A7}" sibTransId="{5AC24247-35D4-BE45-A297-33012602A9A1}"/>
    <dgm:cxn modelId="{670589C0-B740-7644-B039-670CF302C6C7}" type="presOf" srcId="{BF7BA3B0-3D99-2646-B2AA-5AFBF102BC2B}" destId="{64CE9689-BD6C-9742-A2BD-C2012D4FF333}" srcOrd="0" destOrd="0" presId="urn:microsoft.com/office/officeart/2005/8/layout/balance1"/>
    <dgm:cxn modelId="{45A597B5-1FB7-DE48-A02F-EB87D7DE97A8}" srcId="{6760AFE6-A909-7C4D-848D-522B4EE666C1}" destId="{F5A36BEF-ABE2-B448-AD25-1C23957BE6BB}" srcOrd="0" destOrd="0" parTransId="{5F228592-B10A-FF40-A68A-102B428B388E}" sibTransId="{B8ADD4C4-11C5-D143-9FCA-65765421F453}"/>
    <dgm:cxn modelId="{89CA8C89-38F7-5A4D-8865-5816AD47A084}" type="presOf" srcId="{3E9FC1FF-F047-A842-9FB0-89ECF9C2B45D}" destId="{873289C2-4DB0-2D42-9374-5EC7E21F9AE5}" srcOrd="0" destOrd="0" presId="urn:microsoft.com/office/officeart/2005/8/layout/balance1"/>
    <dgm:cxn modelId="{6864C4DB-FDAE-FB49-AEA6-B6DAA06A7831}" srcId="{AD2A4EDE-E755-FF4F-80C4-61455B3B0A52}" destId="{58C5BC7F-777E-4943-B38E-3BF364163F4E}" srcOrd="7" destOrd="0" parTransId="{FDE40343-F79A-484B-BC5A-B2A2825EBBC8}" sibTransId="{192FDBE5-451B-984A-80CB-5B661C4036D3}"/>
    <dgm:cxn modelId="{7D50F673-DA50-6C4F-99BC-35A53137996C}" type="presOf" srcId="{75246490-8438-8B45-A5C0-3917CB4E1F5F}" destId="{B4826005-82C5-2F4F-A419-BCCB106FE35C}" srcOrd="0" destOrd="0" presId="urn:microsoft.com/office/officeart/2005/8/layout/balance1"/>
    <dgm:cxn modelId="{EC3478C2-2BA6-C043-99B3-3DCF5CAD44AA}" type="presOf" srcId="{6760AFE6-A909-7C4D-848D-522B4EE666C1}" destId="{4003D0A1-8AD7-A34F-937B-6315CC53E794}" srcOrd="0" destOrd="0" presId="urn:microsoft.com/office/officeart/2005/8/layout/balance1"/>
    <dgm:cxn modelId="{4389FAE9-F358-1F42-B5EC-8ABB365B71EC}" srcId="{AD2A4EDE-E755-FF4F-80C4-61455B3B0A52}" destId="{1ADF7C6C-E824-B041-8E87-CC87413E17A7}" srcOrd="5" destOrd="0" parTransId="{7ACCF268-BD46-8F43-B700-C2DA15A86176}" sibTransId="{498B72DD-2B6E-9547-A553-E43BF3320E18}"/>
    <dgm:cxn modelId="{45583FA5-AC28-FF45-BBDF-5E7361BAE12F}" srcId="{AD2A4EDE-E755-FF4F-80C4-61455B3B0A52}" destId="{3E9FC1FF-F047-A842-9FB0-89ECF9C2B45D}" srcOrd="3" destOrd="0" parTransId="{05299519-A74D-744C-A468-BA899876F466}" sibTransId="{38F54ACB-EE89-8F4C-8874-F8BB20C2D992}"/>
    <dgm:cxn modelId="{FEFDA753-D19D-F944-840B-2A60314E56BF}" srcId="{75246490-8438-8B45-A5C0-3917CB4E1F5F}" destId="{6760AFE6-A909-7C4D-848D-522B4EE666C1}" srcOrd="0" destOrd="0" parTransId="{9FA62BFA-0A47-1E4C-AAAE-BFEFA9CFBA8B}" sibTransId="{F64CA542-581E-C34E-80EF-638375FA995B}"/>
    <dgm:cxn modelId="{1A945AC9-A855-B24B-B48A-3A326A93BFE9}" srcId="{75246490-8438-8B45-A5C0-3917CB4E1F5F}" destId="{AD2A4EDE-E755-FF4F-80C4-61455B3B0A52}" srcOrd="1" destOrd="0" parTransId="{94EA09CA-F373-3848-BA9E-1E6A230ED245}" sibTransId="{2C6B5465-26E5-F545-938D-8A10F9016260}"/>
    <dgm:cxn modelId="{0CAAB46C-51D3-EE47-89A4-11B4B70EFB2D}" type="presParOf" srcId="{B4826005-82C5-2F4F-A419-BCCB106FE35C}" destId="{76787275-518F-4E48-A0C5-42C4A6825D9B}" srcOrd="0" destOrd="0" presId="urn:microsoft.com/office/officeart/2005/8/layout/balance1"/>
    <dgm:cxn modelId="{66CDF174-306E-4A46-9015-7DB4C3DD6AE9}" type="presParOf" srcId="{B4826005-82C5-2F4F-A419-BCCB106FE35C}" destId="{4B9BA80A-791A-004F-82AB-3BD39959E072}" srcOrd="1" destOrd="0" presId="urn:microsoft.com/office/officeart/2005/8/layout/balance1"/>
    <dgm:cxn modelId="{6C0DF4F4-2452-C84A-B8FA-A01074BB5101}" type="presParOf" srcId="{4B9BA80A-791A-004F-82AB-3BD39959E072}" destId="{4003D0A1-8AD7-A34F-937B-6315CC53E794}" srcOrd="0" destOrd="0" presId="urn:microsoft.com/office/officeart/2005/8/layout/balance1"/>
    <dgm:cxn modelId="{D038EE19-1191-E542-B518-05501956B787}" type="presParOf" srcId="{4B9BA80A-791A-004F-82AB-3BD39959E072}" destId="{95E8A5BE-011E-FD4B-B69E-1A8F7E42BB24}" srcOrd="1" destOrd="0" presId="urn:microsoft.com/office/officeart/2005/8/layout/balance1"/>
    <dgm:cxn modelId="{5B8ECD77-DF13-304D-B33B-1CD81B106E86}" type="presParOf" srcId="{B4826005-82C5-2F4F-A419-BCCB106FE35C}" destId="{81D282BE-4255-2242-B51E-03A304541160}" srcOrd="2" destOrd="0" presId="urn:microsoft.com/office/officeart/2005/8/layout/balance1"/>
    <dgm:cxn modelId="{11667CFE-CFF7-C44A-A40D-9CA6EFB6E081}" type="presParOf" srcId="{81D282BE-4255-2242-B51E-03A304541160}" destId="{E9A5D5F5-9E85-EA4D-92B7-373FD321B5AE}" srcOrd="0" destOrd="0" presId="urn:microsoft.com/office/officeart/2005/8/layout/balance1"/>
    <dgm:cxn modelId="{B9C48B22-EB92-6745-953C-3DA79B7433B4}" type="presParOf" srcId="{81D282BE-4255-2242-B51E-03A304541160}" destId="{0E94D3F0-8956-1343-88D8-3DF8F15C5C36}" srcOrd="1" destOrd="0" presId="urn:microsoft.com/office/officeart/2005/8/layout/balance1"/>
    <dgm:cxn modelId="{22F7051F-9415-354C-BCEB-74B36EF41DCD}" type="presParOf" srcId="{81D282BE-4255-2242-B51E-03A304541160}" destId="{9C19F181-AF0C-0A4C-92CE-13ECDD0905E5}" srcOrd="2" destOrd="0" presId="urn:microsoft.com/office/officeart/2005/8/layout/balance1"/>
    <dgm:cxn modelId="{A89A9A79-08CA-DD4B-846F-E9FF4F49DDD7}" type="presParOf" srcId="{81D282BE-4255-2242-B51E-03A304541160}" destId="{A9F3AFAB-5E6E-3C43-863E-DB56FB4ECC4F}" srcOrd="3" destOrd="0" presId="urn:microsoft.com/office/officeart/2005/8/layout/balance1"/>
    <dgm:cxn modelId="{251FCCEF-C945-C040-AC6E-2764EA1D6E5C}" type="presParOf" srcId="{81D282BE-4255-2242-B51E-03A304541160}" destId="{64CE9689-BD6C-9742-A2BD-C2012D4FF333}" srcOrd="4" destOrd="0" presId="urn:microsoft.com/office/officeart/2005/8/layout/balance1"/>
    <dgm:cxn modelId="{A0FD22A4-0E98-FF4A-92DC-ED816E6952AA}" type="presParOf" srcId="{81D282BE-4255-2242-B51E-03A304541160}" destId="{978A062E-172C-5E44-9B9F-7A19D5FC257D}" srcOrd="5" destOrd="0" presId="urn:microsoft.com/office/officeart/2005/8/layout/balance1"/>
    <dgm:cxn modelId="{35B72F6B-5D34-E143-AFD3-2615CD5BDA87}" type="presParOf" srcId="{81D282BE-4255-2242-B51E-03A304541160}" destId="{873289C2-4DB0-2D42-9374-5EC7E21F9AE5}" srcOrd="6" destOrd="0" presId="urn:microsoft.com/office/officeart/2005/8/layout/balance1"/>
    <dgm:cxn modelId="{59063FCF-83E0-8A46-9AC0-7B3C9F2ADDAD}" type="presParOf" srcId="{81D282BE-4255-2242-B51E-03A304541160}" destId="{D2A71E48-CD03-FE48-BD66-A41A962EF8AC}" srcOrd="7" destOrd="0" presId="urn:microsoft.com/office/officeart/2005/8/layout/balance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449226-C6C2-5C4F-B524-9B50877D9275}" type="doc">
      <dgm:prSet loTypeId="urn:microsoft.com/office/officeart/2005/8/layout/arrow3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332D1B-EDF1-1B49-B216-F1EC31A816FF}">
      <dgm:prSet phldrT="[Text]"/>
      <dgm:spPr/>
      <dgm:t>
        <a:bodyPr/>
        <a:lstStyle/>
        <a:p>
          <a:r>
            <a:rPr lang="en-US" dirty="0" smtClean="0"/>
            <a:t>Gov</a:t>
          </a:r>
          <a:endParaRPr lang="en-US" dirty="0"/>
        </a:p>
      </dgm:t>
    </dgm:pt>
    <dgm:pt modelId="{95EDD308-815D-1844-97F7-329380497198}" type="parTrans" cxnId="{AED843F4-E47B-FF40-A3FA-E8D4512FDB2F}">
      <dgm:prSet/>
      <dgm:spPr/>
      <dgm:t>
        <a:bodyPr/>
        <a:lstStyle/>
        <a:p>
          <a:endParaRPr lang="en-US"/>
        </a:p>
      </dgm:t>
    </dgm:pt>
    <dgm:pt modelId="{753957D1-5521-CC40-A0B6-96BAB70B9AB2}" type="sibTrans" cxnId="{AED843F4-E47B-FF40-A3FA-E8D4512FDB2F}">
      <dgm:prSet/>
      <dgm:spPr/>
      <dgm:t>
        <a:bodyPr/>
        <a:lstStyle/>
        <a:p>
          <a:endParaRPr lang="en-US"/>
        </a:p>
      </dgm:t>
    </dgm:pt>
    <dgm:pt modelId="{A3B67C5D-92D4-9748-A12C-3743ED05F6AA}">
      <dgm:prSet phldrT="[Text]"/>
      <dgm:spPr/>
      <dgm:t>
        <a:bodyPr/>
        <a:lstStyle/>
        <a:p>
          <a:r>
            <a:rPr lang="en-US" dirty="0" smtClean="0"/>
            <a:t>Nation</a:t>
          </a:r>
          <a:endParaRPr lang="en-US" dirty="0"/>
        </a:p>
      </dgm:t>
    </dgm:pt>
    <dgm:pt modelId="{2F7F1E5A-C36C-E24F-9A4D-A412E4EE5786}" type="parTrans" cxnId="{54FCF80F-EB10-B34C-ADA2-03E423596F49}">
      <dgm:prSet/>
      <dgm:spPr/>
      <dgm:t>
        <a:bodyPr/>
        <a:lstStyle/>
        <a:p>
          <a:endParaRPr lang="en-US"/>
        </a:p>
      </dgm:t>
    </dgm:pt>
    <dgm:pt modelId="{EB3E6684-4123-784B-AC33-6A29BC945CF1}" type="sibTrans" cxnId="{54FCF80F-EB10-B34C-ADA2-03E423596F49}">
      <dgm:prSet/>
      <dgm:spPr/>
      <dgm:t>
        <a:bodyPr/>
        <a:lstStyle/>
        <a:p>
          <a:endParaRPr lang="en-US"/>
        </a:p>
      </dgm:t>
    </dgm:pt>
    <dgm:pt modelId="{B8621BD1-2EE4-8B47-9DBF-9E1892CC453E}" type="pres">
      <dgm:prSet presAssocID="{CE449226-C6C2-5C4F-B524-9B50877D9275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EA5BAE-7065-D04C-AD04-BF0B4AAF23C8}" type="pres">
      <dgm:prSet presAssocID="{CE449226-C6C2-5C4F-B524-9B50877D9275}" presName="divider" presStyleLbl="fgShp" presStyleIdx="0" presStyleCnt="1" custAng="691556" custLinFactNeighborX="0"/>
      <dgm:spPr/>
    </dgm:pt>
    <dgm:pt modelId="{D0667CAE-C1DD-294A-B4F7-3830E8072E9F}" type="pres">
      <dgm:prSet presAssocID="{EE332D1B-EDF1-1B49-B216-F1EC31A816FF}" presName="downArrow" presStyleLbl="node1" presStyleIdx="0" presStyleCnt="2" custScaleX="48395" custScaleY="66073"/>
      <dgm:spPr/>
    </dgm:pt>
    <dgm:pt modelId="{8A450CE4-74DE-504D-920A-B2D6D50675F6}" type="pres">
      <dgm:prSet presAssocID="{EE332D1B-EDF1-1B49-B216-F1EC31A816FF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574E8D-7BFB-CC47-9B55-0CF9F4359C75}" type="pres">
      <dgm:prSet presAssocID="{A3B67C5D-92D4-9748-A12C-3743ED05F6AA}" presName="upArrow" presStyleLbl="node1" presStyleIdx="1" presStyleCnt="2" custScaleX="50370" custScaleY="55112"/>
      <dgm:spPr/>
    </dgm:pt>
    <dgm:pt modelId="{0C7B50F7-11E4-EB46-AA4D-A58A5E533647}" type="pres">
      <dgm:prSet presAssocID="{A3B67C5D-92D4-9748-A12C-3743ED05F6AA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D843F4-E47B-FF40-A3FA-E8D4512FDB2F}" srcId="{CE449226-C6C2-5C4F-B524-9B50877D9275}" destId="{EE332D1B-EDF1-1B49-B216-F1EC31A816FF}" srcOrd="0" destOrd="0" parTransId="{95EDD308-815D-1844-97F7-329380497198}" sibTransId="{753957D1-5521-CC40-A0B6-96BAB70B9AB2}"/>
    <dgm:cxn modelId="{54FCF80F-EB10-B34C-ADA2-03E423596F49}" srcId="{CE449226-C6C2-5C4F-B524-9B50877D9275}" destId="{A3B67C5D-92D4-9748-A12C-3743ED05F6AA}" srcOrd="1" destOrd="0" parTransId="{2F7F1E5A-C36C-E24F-9A4D-A412E4EE5786}" sibTransId="{EB3E6684-4123-784B-AC33-6A29BC945CF1}"/>
    <dgm:cxn modelId="{0184999A-CF12-7346-9BCD-9F913F06F0DD}" type="presOf" srcId="{CE449226-C6C2-5C4F-B524-9B50877D9275}" destId="{B8621BD1-2EE4-8B47-9DBF-9E1892CC453E}" srcOrd="0" destOrd="0" presId="urn:microsoft.com/office/officeart/2005/8/layout/arrow3"/>
    <dgm:cxn modelId="{C3B6BEC9-FCC6-AD44-8068-E84E2C532309}" type="presOf" srcId="{A3B67C5D-92D4-9748-A12C-3743ED05F6AA}" destId="{0C7B50F7-11E4-EB46-AA4D-A58A5E533647}" srcOrd="0" destOrd="0" presId="urn:microsoft.com/office/officeart/2005/8/layout/arrow3"/>
    <dgm:cxn modelId="{ECCDA167-16EC-B44F-85AB-7E0253CE4ADD}" type="presOf" srcId="{EE332D1B-EDF1-1B49-B216-F1EC31A816FF}" destId="{8A450CE4-74DE-504D-920A-B2D6D50675F6}" srcOrd="0" destOrd="0" presId="urn:microsoft.com/office/officeart/2005/8/layout/arrow3"/>
    <dgm:cxn modelId="{B616E597-1830-0B4D-8F65-FEE1B50FFDEB}" type="presParOf" srcId="{B8621BD1-2EE4-8B47-9DBF-9E1892CC453E}" destId="{94EA5BAE-7065-D04C-AD04-BF0B4AAF23C8}" srcOrd="0" destOrd="0" presId="urn:microsoft.com/office/officeart/2005/8/layout/arrow3"/>
    <dgm:cxn modelId="{D1F96414-46FC-D348-9E4E-84BA0588331D}" type="presParOf" srcId="{B8621BD1-2EE4-8B47-9DBF-9E1892CC453E}" destId="{D0667CAE-C1DD-294A-B4F7-3830E8072E9F}" srcOrd="1" destOrd="0" presId="urn:microsoft.com/office/officeart/2005/8/layout/arrow3"/>
    <dgm:cxn modelId="{C0DE8FDB-71B2-8247-B62E-215ECEA1D0C4}" type="presParOf" srcId="{B8621BD1-2EE4-8B47-9DBF-9E1892CC453E}" destId="{8A450CE4-74DE-504D-920A-B2D6D50675F6}" srcOrd="2" destOrd="0" presId="urn:microsoft.com/office/officeart/2005/8/layout/arrow3"/>
    <dgm:cxn modelId="{530EDCD7-F8CB-6C46-A03E-6326F0085AF6}" type="presParOf" srcId="{B8621BD1-2EE4-8B47-9DBF-9E1892CC453E}" destId="{76574E8D-7BFB-CC47-9B55-0CF9F4359C75}" srcOrd="3" destOrd="0" presId="urn:microsoft.com/office/officeart/2005/8/layout/arrow3"/>
    <dgm:cxn modelId="{823E1AAA-C999-D141-B06C-55B55A11752C}" type="presParOf" srcId="{B8621BD1-2EE4-8B47-9DBF-9E1892CC453E}" destId="{0C7B50F7-11E4-EB46-AA4D-A58A5E533647}" srcOrd="4" destOrd="0" presId="urn:microsoft.com/office/officeart/2005/8/layout/arrow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B65AB-0473-C44C-B25A-82A3B5083620}" type="datetimeFigureOut">
              <a:rPr lang="en-US" smtClean="0"/>
              <a:pPr/>
              <a:t>7/5/11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A11D5-5453-C746-B963-A5D76D73E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avingwater.co.za.jpg"/>
          <p:cNvPicPr>
            <a:picLocks noChangeAspect="1"/>
          </p:cNvPicPr>
          <p:nvPr/>
        </p:nvPicPr>
        <p:blipFill>
          <a:blip r:embed="rId2">
            <a:alphaModFix amt="75000"/>
          </a:blip>
          <a:stretch>
            <a:fillRect/>
          </a:stretch>
        </p:blipFill>
        <p:spPr>
          <a:xfrm>
            <a:off x="-228600" y="0"/>
            <a:ext cx="9614019" cy="7391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0600" y="1395412"/>
            <a:ext cx="7772400" cy="3557588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395412"/>
            <a:ext cx="7772400" cy="1470025"/>
          </a:xfrm>
        </p:spPr>
        <p:txBody>
          <a:bodyPr>
            <a:noAutofit/>
          </a:bodyPr>
          <a:lstStyle/>
          <a:p>
            <a:r>
              <a:rPr lang="en-US" sz="6000" b="1" cap="small" spc="300" dirty="0" smtClean="0">
                <a:solidFill>
                  <a:schemeClr val="bg1"/>
                </a:solidFill>
                <a:latin typeface="Calibri"/>
                <a:cs typeface="Calibri"/>
              </a:rPr>
              <a:t>Water Management Strategies</a:t>
            </a:r>
            <a:endParaRPr lang="en-US" sz="6000" b="1" cap="small" spc="3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3429000"/>
            <a:ext cx="6400800" cy="1752600"/>
          </a:xfrm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000000"/>
                </a:solidFill>
              </a:rPr>
              <a:t>Government’s responsibilities as public trustee</a:t>
            </a:r>
            <a:endParaRPr lang="en-US" sz="4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0221-waterstress-EN-7cc36 greywatersystems.co.z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959" y="609600"/>
            <a:ext cx="8864082" cy="5791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legislation of water in SA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600199"/>
          <a:ext cx="8686800" cy="4525963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u="sng" dirty="0" smtClean="0"/>
              <a:t>SECTION 3 OF THE NATIONAL WATER ACT</a:t>
            </a:r>
            <a:endParaRPr lang="en-US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34000"/>
          </a:xfrm>
        </p:spPr>
        <p:txBody>
          <a:bodyPr wrap="square" anchor="ctr">
            <a:prstTxWarp prst="textPlain">
              <a:avLst>
                <a:gd name="adj" fmla="val 49624"/>
              </a:avLst>
            </a:prstTxWarp>
            <a:noAutofit/>
          </a:bodyPr>
          <a:lstStyle/>
          <a:p>
            <a:pPr algn="ctr">
              <a:spcAft>
                <a:spcPts val="3000"/>
              </a:spcAft>
              <a:buNone/>
            </a:pPr>
            <a:r>
              <a:rPr lang="en-US" dirty="0" smtClean="0"/>
              <a:t>(1) </a:t>
            </a:r>
            <a:r>
              <a:rPr lang="en-US" dirty="0" smtClean="0">
                <a:solidFill>
                  <a:srgbClr val="000000"/>
                </a:solidFill>
              </a:rPr>
              <a:t>As the </a:t>
            </a:r>
            <a:r>
              <a:rPr lang="en-US" sz="4000" b="1" dirty="0" smtClean="0"/>
              <a:t>public </a:t>
            </a:r>
            <a:r>
              <a:rPr lang="en-US" sz="4000" b="1" dirty="0"/>
              <a:t>trustee </a:t>
            </a:r>
            <a:r>
              <a:rPr lang="en-US" dirty="0">
                <a:solidFill>
                  <a:srgbClr val="000000"/>
                </a:solidFill>
              </a:rPr>
              <a:t>of the nation’s water resources the National Government, acting through the Minister, must ensure that water is</a:t>
            </a:r>
            <a:r>
              <a:rPr lang="en-US" dirty="0"/>
              <a:t> </a:t>
            </a:r>
            <a:r>
              <a:rPr lang="en-US" sz="4000" b="1" dirty="0"/>
              <a:t>protected, used, developed, conserved, managed</a:t>
            </a:r>
            <a:r>
              <a:rPr lang="en-US" sz="4000" dirty="0"/>
              <a:t>, </a:t>
            </a:r>
            <a:r>
              <a:rPr lang="en-US" dirty="0">
                <a:solidFill>
                  <a:srgbClr val="000000"/>
                </a:solidFill>
              </a:rPr>
              <a:t>and </a:t>
            </a:r>
            <a:r>
              <a:rPr lang="en-US" sz="4000" b="1" dirty="0"/>
              <a:t>controlled</a:t>
            </a:r>
            <a:r>
              <a:rPr lang="en-US" sz="4000" dirty="0"/>
              <a:t> </a:t>
            </a:r>
            <a:r>
              <a:rPr lang="en-US" sz="4000" dirty="0">
                <a:solidFill>
                  <a:srgbClr val="000000"/>
                </a:solidFill>
              </a:rPr>
              <a:t>in a</a:t>
            </a:r>
            <a:r>
              <a:rPr lang="en-US" sz="4000" dirty="0"/>
              <a:t> </a:t>
            </a:r>
            <a:r>
              <a:rPr lang="en-US" sz="4000" b="1" dirty="0"/>
              <a:t>sustainable </a:t>
            </a:r>
            <a:r>
              <a:rPr lang="en-US" dirty="0">
                <a:solidFill>
                  <a:srgbClr val="000000"/>
                </a:solidFill>
              </a:rPr>
              <a:t>and </a:t>
            </a:r>
            <a:r>
              <a:rPr lang="en-US" sz="4000" b="1" dirty="0"/>
              <a:t>equitable </a:t>
            </a:r>
            <a:r>
              <a:rPr lang="en-US" dirty="0">
                <a:solidFill>
                  <a:srgbClr val="000000"/>
                </a:solidFill>
              </a:rPr>
              <a:t>manner, for the </a:t>
            </a:r>
            <a:r>
              <a:rPr lang="en-US" sz="4000" b="1" dirty="0"/>
              <a:t>benefit of all persons </a:t>
            </a:r>
            <a:r>
              <a:rPr lang="en-US" dirty="0">
                <a:solidFill>
                  <a:srgbClr val="000000"/>
                </a:solidFill>
              </a:rPr>
              <a:t>and in accordance with its </a:t>
            </a:r>
            <a:r>
              <a:rPr lang="en-US" sz="4000" b="1" dirty="0"/>
              <a:t>constitutional mandate</a:t>
            </a:r>
            <a:r>
              <a:rPr lang="en-US" sz="4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685800"/>
          <a:ext cx="8229600" cy="5768181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58579"/>
          <a:ext cx="8229600" cy="63347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2133600"/>
                <a:gridCol w="2209800"/>
                <a:gridCol w="2286000"/>
              </a:tblGrid>
              <a:tr h="1415282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RES</a:t>
                      </a:r>
                      <a:r>
                        <a:rPr lang="en-US" baseline="0" dirty="0" smtClean="0"/>
                        <a:t> PUBLICAE</a:t>
                      </a:r>
                      <a:endParaRPr lang="en-US" dirty="0" smtClean="0"/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PUBLIC</a:t>
                      </a:r>
                      <a:r>
                        <a:rPr lang="en-US" baseline="0" dirty="0" smtClean="0"/>
                        <a:t> TRUST DOCTRINE</a:t>
                      </a:r>
                      <a:endParaRPr lang="en-US" dirty="0" smtClean="0"/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TRUSTEESHIP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1474698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b="1" dirty="0" smtClean="0"/>
                        <a:t>DEFINITION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State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management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algn="ctr"/>
                      <a:r>
                        <a:rPr lang="en-US" dirty="0" smtClean="0"/>
                        <a:t>Public use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State</a:t>
                      </a:r>
                      <a:r>
                        <a:rPr lang="en-US" baseline="0" dirty="0" smtClean="0"/>
                        <a:t> is trustee</a:t>
                      </a:r>
                    </a:p>
                    <a:p>
                      <a:pPr algn="ctr"/>
                      <a:r>
                        <a:rPr lang="en-US" baseline="0" dirty="0" smtClean="0"/>
                        <a:t>Public is beneficiary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State </a:t>
                      </a:r>
                      <a:r>
                        <a:rPr lang="en-US" dirty="0" smtClean="0"/>
                        <a:t>is trustee</a:t>
                      </a:r>
                    </a:p>
                    <a:p>
                      <a:pPr algn="ctr"/>
                      <a:r>
                        <a:rPr lang="en-US" dirty="0" smtClean="0"/>
                        <a:t>Public interest</a:t>
                      </a:r>
                      <a:endParaRPr lang="en-US" dirty="0"/>
                    </a:p>
                  </a:txBody>
                  <a:tcPr/>
                </a:tc>
              </a:tr>
              <a:tr h="1415282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b="1" dirty="0" smtClean="0"/>
                        <a:t>PROBLEMS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Antiquated</a:t>
                      </a:r>
                    </a:p>
                    <a:p>
                      <a:pPr algn="ctr"/>
                      <a:r>
                        <a:rPr lang="en-US" dirty="0" smtClean="0"/>
                        <a:t>Irrelevant </a:t>
                      </a:r>
                    </a:p>
                    <a:p>
                      <a:pPr algn="ctr"/>
                      <a:r>
                        <a:rPr lang="en-US" dirty="0" smtClean="0"/>
                        <a:t>Inconsistent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Applied differently from State to State</a:t>
                      </a:r>
                    </a:p>
                    <a:p>
                      <a:pPr algn="ctr"/>
                      <a:r>
                        <a:rPr lang="en-US" dirty="0" smtClean="0"/>
                        <a:t>Uncertain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Uncertain: how</a:t>
                      </a:r>
                      <a:r>
                        <a:rPr lang="en-US" baseline="0" dirty="0" smtClean="0"/>
                        <a:t> do we interpret these duties in section 3?</a:t>
                      </a:r>
                      <a:endParaRPr lang="en-US" dirty="0"/>
                    </a:p>
                  </a:txBody>
                  <a:tcPr/>
                </a:tc>
              </a:tr>
              <a:tr h="2021070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b="1" dirty="0" smtClean="0"/>
                        <a:t>CONCLUSION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Not necessary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Assumption</a:t>
                      </a:r>
                      <a:r>
                        <a:rPr lang="en-US" baseline="0" dirty="0" smtClean="0"/>
                        <a:t> that it is incorporated into our legislation is</a:t>
                      </a:r>
                      <a:r>
                        <a:rPr lang="en-US" baseline="0" dirty="0" smtClean="0"/>
                        <a:t> potentially wrong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Best route: can be interpreted and developed on a case-by-case basis. </a:t>
                      </a:r>
                    </a:p>
                    <a:p>
                      <a:pPr algn="ctr"/>
                      <a:r>
                        <a:rPr lang="en-US" dirty="0" smtClean="0"/>
                        <a:t>Can develop in terms of Constitution</a:t>
                      </a:r>
                      <a:r>
                        <a:rPr lang="en-US" baseline="0" dirty="0" smtClean="0"/>
                        <a:t> and modern requirements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457200"/>
          <a:ext cx="8229600" cy="5745163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whatames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6800" y="3810000"/>
            <a:ext cx="3200400" cy="271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1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bg2">
                    <a:lumMod val="50000"/>
                  </a:schemeClr>
                </a:solidFill>
              </a:rPr>
              <a:t>Public Trusteeship?</a:t>
            </a:r>
            <a:endParaRPr lang="en-US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72618"/>
            <a:ext cx="3200400" cy="4267199"/>
          </a:xfrm>
        </p:spPr>
        <p:txBody>
          <a:bodyPr>
            <a:normAutofit/>
          </a:bodyPr>
          <a:lstStyle/>
          <a:p>
            <a:r>
              <a:rPr lang="en-US" dirty="0" smtClean="0"/>
              <a:t>Protect</a:t>
            </a:r>
          </a:p>
          <a:p>
            <a:r>
              <a:rPr lang="en-US" dirty="0" smtClean="0"/>
              <a:t>Use</a:t>
            </a:r>
          </a:p>
          <a:p>
            <a:r>
              <a:rPr lang="en-US" dirty="0" smtClean="0"/>
              <a:t>Develop</a:t>
            </a:r>
          </a:p>
          <a:p>
            <a:r>
              <a:rPr lang="en-US" dirty="0" smtClean="0"/>
              <a:t>Conserve</a:t>
            </a:r>
          </a:p>
          <a:p>
            <a:r>
              <a:rPr lang="en-US" dirty="0" smtClean="0"/>
              <a:t>Manage</a:t>
            </a:r>
          </a:p>
          <a:p>
            <a:r>
              <a:rPr lang="en-US" dirty="0" smtClean="0"/>
              <a:t>Control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417638"/>
            <a:ext cx="34547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Content of duty</a:t>
            </a:r>
            <a:endParaRPr lang="en-US" sz="4000" dirty="0"/>
          </a:p>
        </p:txBody>
      </p:sp>
      <p:grpSp>
        <p:nvGrpSpPr>
          <p:cNvPr id="9" name="Group 8"/>
          <p:cNvGrpSpPr/>
          <p:nvPr/>
        </p:nvGrpSpPr>
        <p:grpSpPr>
          <a:xfrm>
            <a:off x="3200400" y="1417638"/>
            <a:ext cx="4839960" cy="5058350"/>
            <a:chOff x="3200400" y="1417638"/>
            <a:chExt cx="4839960" cy="5058350"/>
          </a:xfrm>
        </p:grpSpPr>
        <p:sp>
          <p:nvSpPr>
            <p:cNvPr id="8" name="Right Brace 7"/>
            <p:cNvSpPr/>
            <p:nvPr/>
          </p:nvSpPr>
          <p:spPr>
            <a:xfrm>
              <a:off x="3200400" y="2372618"/>
              <a:ext cx="990599" cy="3657600"/>
            </a:xfrm>
            <a:prstGeom prst="rightBrace">
              <a:avLst/>
            </a:prstGeom>
            <a:ln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0" name="TextBox 9"/>
            <p:cNvSpPr txBox="1"/>
            <p:nvPr/>
          </p:nvSpPr>
          <p:spPr>
            <a:xfrm>
              <a:off x="4495800" y="3429000"/>
              <a:ext cx="3544560" cy="30469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en-US" sz="3200" dirty="0" smtClean="0"/>
                <a:t>SUSTAINABLE </a:t>
              </a:r>
            </a:p>
            <a:p>
              <a:pPr marL="342900" indent="-342900">
                <a:buAutoNum type="arabicPeriod"/>
              </a:pPr>
              <a:r>
                <a:rPr lang="en-US" sz="3200" dirty="0" smtClean="0"/>
                <a:t>EQUITABLE </a:t>
              </a:r>
            </a:p>
            <a:p>
              <a:pPr marL="342900" indent="-342900">
                <a:buAutoNum type="arabicPeriod"/>
              </a:pPr>
              <a:r>
                <a:rPr lang="en-US" sz="3200" dirty="0" smtClean="0"/>
                <a:t>BENEFIT</a:t>
              </a:r>
            </a:p>
            <a:p>
              <a:pPr marL="342900" indent="-342900">
                <a:buAutoNum type="arabicPeriod"/>
              </a:pPr>
              <a:r>
                <a:rPr lang="en-US" sz="3200" dirty="0" smtClean="0"/>
                <a:t>CONSTITUTIONAL</a:t>
              </a:r>
            </a:p>
            <a:p>
              <a:pPr marL="342900" indent="-342900">
                <a:buAutoNum type="arabicPeriod"/>
              </a:pPr>
              <a:endParaRPr lang="en-US" sz="3200" dirty="0" smtClean="0"/>
            </a:p>
            <a:p>
              <a:pPr marL="342900" indent="-342900"/>
              <a:endParaRPr lang="en-US" sz="32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00837" y="1417638"/>
              <a:ext cx="205767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 smtClean="0"/>
                <a:t>Standard</a:t>
              </a:r>
              <a:endParaRPr lang="en-US" sz="4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Standard: satisfying elements of sustainability</a:t>
            </a:r>
            <a:endParaRPr lang="en-US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e 9"/>
          <p:cNvSpPr/>
          <p:nvPr/>
        </p:nvSpPr>
        <p:spPr>
          <a:xfrm rot="16200000" flipH="1">
            <a:off x="762000" y="1676400"/>
            <a:ext cx="3352800" cy="3352800"/>
          </a:xfrm>
          <a:prstGeom prst="pie">
            <a:avLst>
              <a:gd name="adj1" fmla="val 9066966"/>
              <a:gd name="adj2" fmla="val 16200000"/>
            </a:avLst>
          </a:prstGeom>
          <a:solidFill>
            <a:srgbClr val="BAEC7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Pie 10"/>
          <p:cNvSpPr/>
          <p:nvPr/>
        </p:nvSpPr>
        <p:spPr>
          <a:xfrm rot="16200000">
            <a:off x="762000" y="1676400"/>
            <a:ext cx="3352800" cy="3352800"/>
          </a:xfrm>
          <a:prstGeom prst="pie">
            <a:avLst>
              <a:gd name="adj1" fmla="val 9066966"/>
              <a:gd name="adj2" fmla="val 16200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 rot="5400000">
            <a:off x="762000" y="1676400"/>
            <a:ext cx="3352800" cy="3352800"/>
          </a:xfrm>
          <a:prstGeom prst="pie">
            <a:avLst>
              <a:gd name="adj1" fmla="val 12520282"/>
              <a:gd name="adj2" fmla="val 19853835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95800" y="1981200"/>
            <a:ext cx="4419600" cy="267765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2400" dirty="0" smtClean="0"/>
              <a:t> Beneficial to community</a:t>
            </a:r>
          </a:p>
          <a:p>
            <a:pPr>
              <a:buFont typeface="Arial"/>
              <a:buChar char="•"/>
            </a:pPr>
            <a:r>
              <a:rPr lang="en-US" sz="2400" dirty="0" smtClean="0"/>
              <a:t> Improve Infrastructure</a:t>
            </a:r>
          </a:p>
          <a:p>
            <a:pPr>
              <a:buFont typeface="Arial"/>
              <a:buChar char="•"/>
            </a:pPr>
            <a:r>
              <a:rPr lang="en-US" sz="2400" dirty="0" smtClean="0"/>
              <a:t> Promote Constitutional values (dignity, etc.)</a:t>
            </a:r>
          </a:p>
          <a:p>
            <a:pPr>
              <a:buFont typeface="Arial"/>
              <a:buChar char="•"/>
            </a:pPr>
            <a:r>
              <a:rPr lang="en-US" sz="2400" dirty="0" smtClean="0"/>
              <a:t> Redress socio-economic, power inequalities</a:t>
            </a:r>
          </a:p>
          <a:p>
            <a:pPr>
              <a:buFont typeface="Arial"/>
              <a:buChar char="•"/>
            </a:pPr>
            <a:r>
              <a:rPr lang="en-US" sz="2400" dirty="0" smtClean="0"/>
              <a:t> Community involvement  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2438400" y="2971800"/>
            <a:ext cx="167640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dirty="0" smtClean="0"/>
              <a:t>Social</a:t>
            </a:r>
            <a:endParaRPr lang="en-US" sz="3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"/>
          <a:ext cx="9144000" cy="6858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Further standards of interpretation?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0" y="1600200"/>
            <a:ext cx="49530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Company law - trustee?</a:t>
            </a:r>
          </a:p>
          <a:p>
            <a:pPr lvl="1"/>
            <a:r>
              <a:rPr lang="en-US" dirty="0" smtClean="0"/>
              <a:t>Fiduciary duties?</a:t>
            </a:r>
          </a:p>
          <a:p>
            <a:pPr lvl="1"/>
            <a:r>
              <a:rPr lang="en-US" dirty="0" smtClean="0"/>
              <a:t>Good faith?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Administrative law?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304800"/>
          <a:ext cx="8229600" cy="5821363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out these responsibilities?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600200" y="2617966"/>
          <a:ext cx="6324600" cy="2743199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5800" y="1417638"/>
            <a:ext cx="38862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Actively involve local communities in decision-making process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762500" y="536116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334000" y="5314998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2400" dirty="0" smtClean="0"/>
              <a:t>Duties + Standards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avingwater.co.za.jpg"/>
          <p:cNvPicPr>
            <a:picLocks noGrp="1" noChangeAspect="1"/>
          </p:cNvPicPr>
          <p:nvPr>
            <p:ph idx="1"/>
          </p:nvPr>
        </p:nvPicPr>
        <p:blipFill>
          <a:blip r:embed="rId2">
            <a:alphaModFix amt="75000"/>
          </a:blip>
          <a:stretch>
            <a:fillRect/>
          </a:stretch>
        </p:blipFill>
        <p:spPr>
          <a:xfrm>
            <a:off x="0" y="1"/>
            <a:ext cx="9614018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0000"/>
                </a:solidFill>
              </a:rPr>
              <a:t>Conclusions?</a:t>
            </a:r>
            <a:endParaRPr lang="en-US" sz="5400" b="1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209800"/>
            <a:ext cx="7699544" cy="44012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Font typeface="Arial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</a:rPr>
              <a:t>Trusteeship</a:t>
            </a:r>
            <a:r>
              <a:rPr lang="en-US" sz="4000" dirty="0" smtClean="0">
                <a:solidFill>
                  <a:schemeClr val="bg1"/>
                </a:solidFill>
              </a:rPr>
              <a:t>: rely on the </a:t>
            </a:r>
            <a:r>
              <a:rPr lang="en-US" sz="4000" b="1" dirty="0" smtClean="0">
                <a:solidFill>
                  <a:schemeClr val="bg1"/>
                </a:solidFill>
              </a:rPr>
              <a:t>legislation</a:t>
            </a:r>
          </a:p>
          <a:p>
            <a:r>
              <a:rPr lang="en-US" sz="4000" b="1" dirty="0" smtClean="0">
                <a:solidFill>
                  <a:schemeClr val="bg1"/>
                </a:solidFill>
              </a:rPr>
              <a:t>	</a:t>
            </a:r>
            <a:r>
              <a:rPr lang="en-US" sz="4000" dirty="0" smtClean="0">
                <a:solidFill>
                  <a:schemeClr val="bg1"/>
                </a:solidFill>
              </a:rPr>
              <a:t>and </a:t>
            </a:r>
            <a:r>
              <a:rPr lang="en-US" sz="4000" b="1" dirty="0" smtClean="0">
                <a:solidFill>
                  <a:schemeClr val="bg1"/>
                </a:solidFill>
              </a:rPr>
              <a:t>Constitution</a:t>
            </a:r>
          </a:p>
          <a:p>
            <a:endParaRPr lang="en-US" sz="4000" dirty="0" smtClean="0">
              <a:solidFill>
                <a:schemeClr val="bg1"/>
              </a:solidFill>
            </a:endParaRPr>
          </a:p>
          <a:p>
            <a:pPr>
              <a:buFont typeface="Arial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 Other considerations: </a:t>
            </a:r>
          </a:p>
          <a:p>
            <a:pPr lvl="1">
              <a:buFont typeface="Arial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develop idea of </a:t>
            </a:r>
            <a:r>
              <a:rPr lang="en-US" sz="4000" b="1" dirty="0" smtClean="0">
                <a:solidFill>
                  <a:schemeClr val="bg1"/>
                </a:solidFill>
              </a:rPr>
              <a:t>community</a:t>
            </a:r>
            <a:r>
              <a:rPr lang="en-US" sz="4000" dirty="0" smtClean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en-US" sz="4000" dirty="0" smtClean="0">
                <a:solidFill>
                  <a:schemeClr val="bg1"/>
                </a:solidFill>
              </a:rPr>
              <a:t>  </a:t>
            </a:r>
            <a:r>
              <a:rPr lang="en-US" sz="4000" b="1" dirty="0" smtClean="0">
                <a:solidFill>
                  <a:schemeClr val="bg1"/>
                </a:solidFill>
              </a:rPr>
              <a:t>involvement</a:t>
            </a:r>
          </a:p>
          <a:p>
            <a:pPr>
              <a:buFont typeface="Arial"/>
              <a:buChar char="•"/>
            </a:pPr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8850</TotalTime>
  <Words>480</Words>
  <Application>Microsoft Macintosh PowerPoint</Application>
  <PresentationFormat>On-screen Show (4:3)</PresentationFormat>
  <Paragraphs>132</Paragraphs>
  <Slides>15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Water Management Strategies</vt:lpstr>
      <vt:lpstr>Slide 2</vt:lpstr>
      <vt:lpstr>History of legislation of water in SA</vt:lpstr>
      <vt:lpstr>SECTION 3 OF THE NATIONAL WATER ACT</vt:lpstr>
      <vt:lpstr>Slide 5</vt:lpstr>
      <vt:lpstr>Slide 6</vt:lpstr>
      <vt:lpstr>Slide 7</vt:lpstr>
      <vt:lpstr>Public Trusteeship?</vt:lpstr>
      <vt:lpstr>Standard: satisfying elements of sustainability</vt:lpstr>
      <vt:lpstr>Slide 10</vt:lpstr>
      <vt:lpstr>Slide 11</vt:lpstr>
      <vt:lpstr>Further standards of interpretation?</vt:lpstr>
      <vt:lpstr>Slide 13</vt:lpstr>
      <vt:lpstr>Balance out these responsibilities?</vt:lpstr>
      <vt:lpstr>Conclusions?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Government as Trustee</dc:title>
  <dc:creator>Cheri Young</dc:creator>
  <cp:lastModifiedBy>Cheri Young</cp:lastModifiedBy>
  <cp:revision>117</cp:revision>
  <dcterms:created xsi:type="dcterms:W3CDTF">2011-07-05T08:16:28Z</dcterms:created>
  <dcterms:modified xsi:type="dcterms:W3CDTF">2011-07-05T08:20:04Z</dcterms:modified>
</cp:coreProperties>
</file>