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8" r:id="rId2"/>
    <p:sldId id="256" r:id="rId3"/>
    <p:sldId id="259" r:id="rId4"/>
    <p:sldId id="260" r:id="rId5"/>
    <p:sldId id="263" r:id="rId6"/>
    <p:sldId id="264" r:id="rId7"/>
    <p:sldId id="266" r:id="rId8"/>
    <p:sldId id="265" r:id="rId9"/>
    <p:sldId id="261" r:id="rId10"/>
    <p:sldId id="262" r:id="rId11"/>
  </p:sldIdLst>
  <p:sldSz cx="9144000" cy="6858000" type="screen4x3"/>
  <p:notesSz cx="6858000" cy="9144000"/>
  <p:defaultTextStyle>
    <a:defPPr>
      <a:defRPr lang="nb-NO"/>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6" d="100"/>
          <a:sy n="106" d="100"/>
        </p:scale>
        <p:origin x="-114"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788B5B-2EF3-4A06-B16C-2E7ABF5954DF}" type="doc">
      <dgm:prSet loTypeId="urn:microsoft.com/office/officeart/2005/8/layout/cycle5" loCatId="cycle" qsTypeId="urn:microsoft.com/office/officeart/2005/8/quickstyle/simple1#1" qsCatId="simple" csTypeId="urn:microsoft.com/office/officeart/2005/8/colors/accent1_2#1" csCatId="accent1" phldr="1"/>
      <dgm:spPr/>
      <dgm:t>
        <a:bodyPr/>
        <a:lstStyle/>
        <a:p>
          <a:endParaRPr lang="nb-NO"/>
        </a:p>
      </dgm:t>
    </dgm:pt>
    <dgm:pt modelId="{16298F7F-FBFE-407F-8D81-D2AB491482DB}">
      <dgm:prSet phldrT="[Tekst]"/>
      <dgm:spPr>
        <a:solidFill>
          <a:srgbClr val="00B050"/>
        </a:solidFill>
      </dgm:spPr>
      <dgm:t>
        <a:bodyPr/>
        <a:lstStyle/>
        <a:p>
          <a:r>
            <a:rPr lang="nb-NO" dirty="0" smtClean="0"/>
            <a:t>Forests</a:t>
          </a:r>
          <a:endParaRPr lang="nb-NO" dirty="0"/>
        </a:p>
      </dgm:t>
    </dgm:pt>
    <dgm:pt modelId="{3F49BEC8-CC29-44F3-911C-B0C687B3D8FC}" type="parTrans" cxnId="{1880548A-839D-4917-8D72-0036B027CCF3}">
      <dgm:prSet/>
      <dgm:spPr/>
      <dgm:t>
        <a:bodyPr/>
        <a:lstStyle/>
        <a:p>
          <a:endParaRPr lang="nb-NO"/>
        </a:p>
      </dgm:t>
    </dgm:pt>
    <dgm:pt modelId="{DEB0F172-EF30-4C9E-B5D3-1A1520FF1084}" type="sibTrans" cxnId="{1880548A-839D-4917-8D72-0036B027CCF3}">
      <dgm:prSet/>
      <dgm:spPr/>
      <dgm:t>
        <a:bodyPr/>
        <a:lstStyle/>
        <a:p>
          <a:endParaRPr lang="nb-NO"/>
        </a:p>
      </dgm:t>
    </dgm:pt>
    <dgm:pt modelId="{2A2E43E7-634A-4FD0-BBCD-236ADE2FE094}">
      <dgm:prSet phldrT="[Tekst]" custT="1"/>
      <dgm:spPr>
        <a:solidFill>
          <a:srgbClr val="FF0000"/>
        </a:solidFill>
      </dgm:spPr>
      <dgm:t>
        <a:bodyPr/>
        <a:lstStyle/>
        <a:p>
          <a:r>
            <a:rPr lang="nb-NO" sz="3200" dirty="0" err="1" smtClean="0">
              <a:solidFill>
                <a:schemeClr val="tx1"/>
              </a:solidFill>
            </a:rPr>
            <a:t>Biodiversity</a:t>
          </a:r>
          <a:endParaRPr lang="nb-NO" sz="3200" dirty="0">
            <a:solidFill>
              <a:schemeClr val="tx1"/>
            </a:solidFill>
          </a:endParaRPr>
        </a:p>
      </dgm:t>
    </dgm:pt>
    <dgm:pt modelId="{297A090C-EB76-44F7-93F3-67FA2D204BA3}" type="parTrans" cxnId="{B35CAAF3-D409-4BA2-A2F5-AE317774E42A}">
      <dgm:prSet/>
      <dgm:spPr/>
      <dgm:t>
        <a:bodyPr/>
        <a:lstStyle/>
        <a:p>
          <a:endParaRPr lang="nb-NO"/>
        </a:p>
      </dgm:t>
    </dgm:pt>
    <dgm:pt modelId="{A93E5ECA-D894-497E-A355-9BF6C3A81B79}" type="sibTrans" cxnId="{B35CAAF3-D409-4BA2-A2F5-AE317774E42A}">
      <dgm:prSet/>
      <dgm:spPr/>
      <dgm:t>
        <a:bodyPr/>
        <a:lstStyle/>
        <a:p>
          <a:endParaRPr lang="nb-NO"/>
        </a:p>
      </dgm:t>
    </dgm:pt>
    <dgm:pt modelId="{BEAF8DC8-4FE9-4DDC-8EEE-AD9640F78C10}">
      <dgm:prSet phldrT="[Tekst]"/>
      <dgm:spPr>
        <a:solidFill>
          <a:srgbClr val="FFFF00"/>
        </a:solidFill>
      </dgm:spPr>
      <dgm:t>
        <a:bodyPr/>
        <a:lstStyle/>
        <a:p>
          <a:r>
            <a:rPr lang="nb-NO" dirty="0" smtClean="0">
              <a:solidFill>
                <a:schemeClr val="tx1"/>
              </a:solidFill>
            </a:rPr>
            <a:t>Climate</a:t>
          </a:r>
          <a:r>
            <a:rPr lang="nb-NO" dirty="0" smtClean="0"/>
            <a:t> </a:t>
          </a:r>
          <a:r>
            <a:rPr lang="nb-NO" dirty="0" err="1" smtClean="0">
              <a:solidFill>
                <a:schemeClr val="tx1"/>
              </a:solidFill>
            </a:rPr>
            <a:t>change</a:t>
          </a:r>
          <a:endParaRPr lang="nb-NO" dirty="0">
            <a:solidFill>
              <a:schemeClr val="tx1"/>
            </a:solidFill>
          </a:endParaRPr>
        </a:p>
      </dgm:t>
    </dgm:pt>
    <dgm:pt modelId="{D40C62D6-014F-40B4-82B0-2A76F5942511}" type="parTrans" cxnId="{71A8FC66-76AD-43EA-9FB0-921E13D49FA8}">
      <dgm:prSet/>
      <dgm:spPr/>
      <dgm:t>
        <a:bodyPr/>
        <a:lstStyle/>
        <a:p>
          <a:endParaRPr lang="nb-NO"/>
        </a:p>
      </dgm:t>
    </dgm:pt>
    <dgm:pt modelId="{9D4956FA-1B12-4866-9C81-9A9BABE7A5A3}" type="sibTrans" cxnId="{71A8FC66-76AD-43EA-9FB0-921E13D49FA8}">
      <dgm:prSet/>
      <dgm:spPr/>
      <dgm:t>
        <a:bodyPr/>
        <a:lstStyle/>
        <a:p>
          <a:endParaRPr lang="nb-NO"/>
        </a:p>
      </dgm:t>
    </dgm:pt>
    <dgm:pt modelId="{51F23005-66C4-4C4C-BA3C-9323F5C34786}">
      <dgm:prSet phldrT="[Tekst]"/>
      <dgm:spPr>
        <a:solidFill>
          <a:schemeClr val="accent2"/>
        </a:solidFill>
      </dgm:spPr>
      <dgm:t>
        <a:bodyPr/>
        <a:lstStyle/>
        <a:p>
          <a:r>
            <a:rPr lang="nb-NO" dirty="0" err="1" smtClean="0"/>
            <a:t>Mitigation</a:t>
          </a:r>
          <a:endParaRPr lang="nb-NO" dirty="0"/>
        </a:p>
      </dgm:t>
    </dgm:pt>
    <dgm:pt modelId="{FEEE135A-8350-4E8F-9239-DF8FFA2E1A0C}" type="parTrans" cxnId="{E38FA155-731E-4C71-93B5-E648048DC101}">
      <dgm:prSet/>
      <dgm:spPr/>
      <dgm:t>
        <a:bodyPr/>
        <a:lstStyle/>
        <a:p>
          <a:endParaRPr lang="nb-NO"/>
        </a:p>
      </dgm:t>
    </dgm:pt>
    <dgm:pt modelId="{7D83DB96-DC8D-4874-A036-770CB603BA36}" type="sibTrans" cxnId="{E38FA155-731E-4C71-93B5-E648048DC101}">
      <dgm:prSet/>
      <dgm:spPr/>
      <dgm:t>
        <a:bodyPr/>
        <a:lstStyle/>
        <a:p>
          <a:endParaRPr lang="nb-NO"/>
        </a:p>
      </dgm:t>
    </dgm:pt>
    <dgm:pt modelId="{6F91BC74-D137-42F5-B66D-C6D749E2FDE6}">
      <dgm:prSet phldrT="[Tekst]"/>
      <dgm:spPr/>
      <dgm:t>
        <a:bodyPr/>
        <a:lstStyle/>
        <a:p>
          <a:r>
            <a:rPr lang="nb-NO" dirty="0" smtClean="0"/>
            <a:t>REDD+</a:t>
          </a:r>
          <a:endParaRPr lang="nb-NO" dirty="0"/>
        </a:p>
      </dgm:t>
    </dgm:pt>
    <dgm:pt modelId="{636CB039-6668-463B-9792-8A96EB93877E}" type="parTrans" cxnId="{1E77112F-53E7-4649-807E-541725026CAA}">
      <dgm:prSet/>
      <dgm:spPr/>
      <dgm:t>
        <a:bodyPr/>
        <a:lstStyle/>
        <a:p>
          <a:endParaRPr lang="nb-NO"/>
        </a:p>
      </dgm:t>
    </dgm:pt>
    <dgm:pt modelId="{D1A29484-1EDB-4559-A2E7-5515FA8F3632}" type="sibTrans" cxnId="{1E77112F-53E7-4649-807E-541725026CAA}">
      <dgm:prSet/>
      <dgm:spPr/>
      <dgm:t>
        <a:bodyPr/>
        <a:lstStyle/>
        <a:p>
          <a:endParaRPr lang="nb-NO"/>
        </a:p>
      </dgm:t>
    </dgm:pt>
    <dgm:pt modelId="{59FA00D6-67B3-4009-8C1E-ACECAF9111E3}" type="pres">
      <dgm:prSet presAssocID="{56788B5B-2EF3-4A06-B16C-2E7ABF5954DF}" presName="cycle" presStyleCnt="0">
        <dgm:presLayoutVars>
          <dgm:dir/>
          <dgm:resizeHandles val="exact"/>
        </dgm:presLayoutVars>
      </dgm:prSet>
      <dgm:spPr/>
      <dgm:t>
        <a:bodyPr/>
        <a:lstStyle/>
        <a:p>
          <a:endParaRPr lang="nb-NO"/>
        </a:p>
      </dgm:t>
    </dgm:pt>
    <dgm:pt modelId="{C5003EE2-9BC0-4A25-A76A-4C07E0965066}" type="pres">
      <dgm:prSet presAssocID="{16298F7F-FBFE-407F-8D81-D2AB491482DB}" presName="node" presStyleLbl="node1" presStyleIdx="0" presStyleCnt="5" custRadScaleRad="99233" custRadScaleInc="2697">
        <dgm:presLayoutVars>
          <dgm:bulletEnabled val="1"/>
        </dgm:presLayoutVars>
      </dgm:prSet>
      <dgm:spPr/>
      <dgm:t>
        <a:bodyPr/>
        <a:lstStyle/>
        <a:p>
          <a:endParaRPr lang="nb-NO"/>
        </a:p>
      </dgm:t>
    </dgm:pt>
    <dgm:pt modelId="{4675D269-6E38-4EB2-AB67-646527282380}" type="pres">
      <dgm:prSet presAssocID="{16298F7F-FBFE-407F-8D81-D2AB491482DB}" presName="spNode" presStyleCnt="0"/>
      <dgm:spPr/>
    </dgm:pt>
    <dgm:pt modelId="{53581FFA-0EA6-4B9F-B78D-5E83884E0757}" type="pres">
      <dgm:prSet presAssocID="{DEB0F172-EF30-4C9E-B5D3-1A1520FF1084}" presName="sibTrans" presStyleLbl="sibTrans1D1" presStyleIdx="0" presStyleCnt="5"/>
      <dgm:spPr/>
      <dgm:t>
        <a:bodyPr/>
        <a:lstStyle/>
        <a:p>
          <a:endParaRPr lang="nb-NO"/>
        </a:p>
      </dgm:t>
    </dgm:pt>
    <dgm:pt modelId="{5D1AE7BA-79C8-4EDD-B342-D92B6D02ED12}" type="pres">
      <dgm:prSet presAssocID="{2A2E43E7-634A-4FD0-BBCD-236ADE2FE094}" presName="node" presStyleLbl="node1" presStyleIdx="1" presStyleCnt="5" custScaleX="106409">
        <dgm:presLayoutVars>
          <dgm:bulletEnabled val="1"/>
        </dgm:presLayoutVars>
      </dgm:prSet>
      <dgm:spPr/>
      <dgm:t>
        <a:bodyPr/>
        <a:lstStyle/>
        <a:p>
          <a:endParaRPr lang="nb-NO"/>
        </a:p>
      </dgm:t>
    </dgm:pt>
    <dgm:pt modelId="{2FB3B93E-3D4C-4CD2-9216-36DB15AC4184}" type="pres">
      <dgm:prSet presAssocID="{2A2E43E7-634A-4FD0-BBCD-236ADE2FE094}" presName="spNode" presStyleCnt="0"/>
      <dgm:spPr/>
    </dgm:pt>
    <dgm:pt modelId="{8AF3A4A9-A19C-4F17-9D6C-75ED7012231C}" type="pres">
      <dgm:prSet presAssocID="{A93E5ECA-D894-497E-A355-9BF6C3A81B79}" presName="sibTrans" presStyleLbl="sibTrans1D1" presStyleIdx="1" presStyleCnt="5"/>
      <dgm:spPr/>
      <dgm:t>
        <a:bodyPr/>
        <a:lstStyle/>
        <a:p>
          <a:endParaRPr lang="nb-NO"/>
        </a:p>
      </dgm:t>
    </dgm:pt>
    <dgm:pt modelId="{976A8AFA-1570-43EB-969B-BD3CC2BC6B31}" type="pres">
      <dgm:prSet presAssocID="{BEAF8DC8-4FE9-4DDC-8EEE-AD9640F78C10}" presName="node" presStyleLbl="node1" presStyleIdx="2" presStyleCnt="5" custRadScaleRad="98639" custRadScaleInc="-519">
        <dgm:presLayoutVars>
          <dgm:bulletEnabled val="1"/>
        </dgm:presLayoutVars>
      </dgm:prSet>
      <dgm:spPr/>
      <dgm:t>
        <a:bodyPr/>
        <a:lstStyle/>
        <a:p>
          <a:endParaRPr lang="nb-NO"/>
        </a:p>
      </dgm:t>
    </dgm:pt>
    <dgm:pt modelId="{EEC51ED1-27E0-45D8-B9EC-1ADF58E33513}" type="pres">
      <dgm:prSet presAssocID="{BEAF8DC8-4FE9-4DDC-8EEE-AD9640F78C10}" presName="spNode" presStyleCnt="0"/>
      <dgm:spPr/>
    </dgm:pt>
    <dgm:pt modelId="{D0F82665-C922-4FFB-8350-34EE2FA23486}" type="pres">
      <dgm:prSet presAssocID="{9D4956FA-1B12-4866-9C81-9A9BABE7A5A3}" presName="sibTrans" presStyleLbl="sibTrans1D1" presStyleIdx="2" presStyleCnt="5"/>
      <dgm:spPr/>
      <dgm:t>
        <a:bodyPr/>
        <a:lstStyle/>
        <a:p>
          <a:endParaRPr lang="nb-NO"/>
        </a:p>
      </dgm:t>
    </dgm:pt>
    <dgm:pt modelId="{CC7655F5-F7C8-4D2E-9BAD-E0B89C46174D}" type="pres">
      <dgm:prSet presAssocID="{51F23005-66C4-4C4C-BA3C-9323F5C34786}" presName="node" presStyleLbl="node1" presStyleIdx="3" presStyleCnt="5">
        <dgm:presLayoutVars>
          <dgm:bulletEnabled val="1"/>
        </dgm:presLayoutVars>
      </dgm:prSet>
      <dgm:spPr/>
      <dgm:t>
        <a:bodyPr/>
        <a:lstStyle/>
        <a:p>
          <a:endParaRPr lang="nb-NO"/>
        </a:p>
      </dgm:t>
    </dgm:pt>
    <dgm:pt modelId="{AA7E993B-63D9-436B-8888-4FEB2BDC10BA}" type="pres">
      <dgm:prSet presAssocID="{51F23005-66C4-4C4C-BA3C-9323F5C34786}" presName="spNode" presStyleCnt="0"/>
      <dgm:spPr/>
    </dgm:pt>
    <dgm:pt modelId="{04B394F6-E60B-4882-B8CF-F0BB1C1B85D5}" type="pres">
      <dgm:prSet presAssocID="{7D83DB96-DC8D-4874-A036-770CB603BA36}" presName="sibTrans" presStyleLbl="sibTrans1D1" presStyleIdx="3" presStyleCnt="5"/>
      <dgm:spPr/>
      <dgm:t>
        <a:bodyPr/>
        <a:lstStyle/>
        <a:p>
          <a:endParaRPr lang="nb-NO"/>
        </a:p>
      </dgm:t>
    </dgm:pt>
    <dgm:pt modelId="{43BE681E-F536-4B7E-A29A-133F9277607C}" type="pres">
      <dgm:prSet presAssocID="{6F91BC74-D137-42F5-B66D-C6D749E2FDE6}" presName="node" presStyleLbl="node1" presStyleIdx="4" presStyleCnt="5">
        <dgm:presLayoutVars>
          <dgm:bulletEnabled val="1"/>
        </dgm:presLayoutVars>
      </dgm:prSet>
      <dgm:spPr/>
      <dgm:t>
        <a:bodyPr/>
        <a:lstStyle/>
        <a:p>
          <a:endParaRPr lang="nb-NO"/>
        </a:p>
      </dgm:t>
    </dgm:pt>
    <dgm:pt modelId="{740FC22B-DDBD-4A41-953E-52F414822110}" type="pres">
      <dgm:prSet presAssocID="{6F91BC74-D137-42F5-B66D-C6D749E2FDE6}" presName="spNode" presStyleCnt="0"/>
      <dgm:spPr/>
    </dgm:pt>
    <dgm:pt modelId="{82D48835-DB8A-4AF1-8C3D-1B3FCBBD2D55}" type="pres">
      <dgm:prSet presAssocID="{D1A29484-1EDB-4559-A2E7-5515FA8F3632}" presName="sibTrans" presStyleLbl="sibTrans1D1" presStyleIdx="4" presStyleCnt="5"/>
      <dgm:spPr/>
      <dgm:t>
        <a:bodyPr/>
        <a:lstStyle/>
        <a:p>
          <a:endParaRPr lang="nb-NO"/>
        </a:p>
      </dgm:t>
    </dgm:pt>
  </dgm:ptLst>
  <dgm:cxnLst>
    <dgm:cxn modelId="{F441195A-DF48-4FE0-BACE-03E84FB2601D}" type="presOf" srcId="{D1A29484-1EDB-4559-A2E7-5515FA8F3632}" destId="{82D48835-DB8A-4AF1-8C3D-1B3FCBBD2D55}" srcOrd="0" destOrd="0" presId="urn:microsoft.com/office/officeart/2005/8/layout/cycle5"/>
    <dgm:cxn modelId="{48590853-1CC9-4BD8-8514-84F1C0AD21E0}" type="presOf" srcId="{6F91BC74-D137-42F5-B66D-C6D749E2FDE6}" destId="{43BE681E-F536-4B7E-A29A-133F9277607C}" srcOrd="0" destOrd="0" presId="urn:microsoft.com/office/officeart/2005/8/layout/cycle5"/>
    <dgm:cxn modelId="{D4BB3B7A-B16F-4A1B-B39C-43D00097716F}" type="presOf" srcId="{16298F7F-FBFE-407F-8D81-D2AB491482DB}" destId="{C5003EE2-9BC0-4A25-A76A-4C07E0965066}" srcOrd="0" destOrd="0" presId="urn:microsoft.com/office/officeart/2005/8/layout/cycle5"/>
    <dgm:cxn modelId="{1E77112F-53E7-4649-807E-541725026CAA}" srcId="{56788B5B-2EF3-4A06-B16C-2E7ABF5954DF}" destId="{6F91BC74-D137-42F5-B66D-C6D749E2FDE6}" srcOrd="4" destOrd="0" parTransId="{636CB039-6668-463B-9792-8A96EB93877E}" sibTransId="{D1A29484-1EDB-4559-A2E7-5515FA8F3632}"/>
    <dgm:cxn modelId="{1880548A-839D-4917-8D72-0036B027CCF3}" srcId="{56788B5B-2EF3-4A06-B16C-2E7ABF5954DF}" destId="{16298F7F-FBFE-407F-8D81-D2AB491482DB}" srcOrd="0" destOrd="0" parTransId="{3F49BEC8-CC29-44F3-911C-B0C687B3D8FC}" sibTransId="{DEB0F172-EF30-4C9E-B5D3-1A1520FF1084}"/>
    <dgm:cxn modelId="{A2EF7122-09DD-4825-B484-0AC88EBCD6E2}" type="presOf" srcId="{51F23005-66C4-4C4C-BA3C-9323F5C34786}" destId="{CC7655F5-F7C8-4D2E-9BAD-E0B89C46174D}" srcOrd="0" destOrd="0" presId="urn:microsoft.com/office/officeart/2005/8/layout/cycle5"/>
    <dgm:cxn modelId="{D5921250-A656-47BD-9CFD-1813C8B6D7AF}" type="presOf" srcId="{7D83DB96-DC8D-4874-A036-770CB603BA36}" destId="{04B394F6-E60B-4882-B8CF-F0BB1C1B85D5}" srcOrd="0" destOrd="0" presId="urn:microsoft.com/office/officeart/2005/8/layout/cycle5"/>
    <dgm:cxn modelId="{B35CAAF3-D409-4BA2-A2F5-AE317774E42A}" srcId="{56788B5B-2EF3-4A06-B16C-2E7ABF5954DF}" destId="{2A2E43E7-634A-4FD0-BBCD-236ADE2FE094}" srcOrd="1" destOrd="0" parTransId="{297A090C-EB76-44F7-93F3-67FA2D204BA3}" sibTransId="{A93E5ECA-D894-497E-A355-9BF6C3A81B79}"/>
    <dgm:cxn modelId="{E38FA155-731E-4C71-93B5-E648048DC101}" srcId="{56788B5B-2EF3-4A06-B16C-2E7ABF5954DF}" destId="{51F23005-66C4-4C4C-BA3C-9323F5C34786}" srcOrd="3" destOrd="0" parTransId="{FEEE135A-8350-4E8F-9239-DF8FFA2E1A0C}" sibTransId="{7D83DB96-DC8D-4874-A036-770CB603BA36}"/>
    <dgm:cxn modelId="{C9900A1A-57D3-4167-8D23-23F24AA8476B}" type="presOf" srcId="{BEAF8DC8-4FE9-4DDC-8EEE-AD9640F78C10}" destId="{976A8AFA-1570-43EB-969B-BD3CC2BC6B31}" srcOrd="0" destOrd="0" presId="urn:microsoft.com/office/officeart/2005/8/layout/cycle5"/>
    <dgm:cxn modelId="{71A8FC66-76AD-43EA-9FB0-921E13D49FA8}" srcId="{56788B5B-2EF3-4A06-B16C-2E7ABF5954DF}" destId="{BEAF8DC8-4FE9-4DDC-8EEE-AD9640F78C10}" srcOrd="2" destOrd="0" parTransId="{D40C62D6-014F-40B4-82B0-2A76F5942511}" sibTransId="{9D4956FA-1B12-4866-9C81-9A9BABE7A5A3}"/>
    <dgm:cxn modelId="{BF5592B3-DFBA-4B6E-8FA8-EB2E77DA2BFD}" type="presOf" srcId="{2A2E43E7-634A-4FD0-BBCD-236ADE2FE094}" destId="{5D1AE7BA-79C8-4EDD-B342-D92B6D02ED12}" srcOrd="0" destOrd="0" presId="urn:microsoft.com/office/officeart/2005/8/layout/cycle5"/>
    <dgm:cxn modelId="{BC60787D-05A6-4FFD-BEF3-5FB72038F27A}" type="presOf" srcId="{9D4956FA-1B12-4866-9C81-9A9BABE7A5A3}" destId="{D0F82665-C922-4FFB-8350-34EE2FA23486}" srcOrd="0" destOrd="0" presId="urn:microsoft.com/office/officeart/2005/8/layout/cycle5"/>
    <dgm:cxn modelId="{0E9E5B24-5D10-4616-A3AD-3067BACF627E}" type="presOf" srcId="{A93E5ECA-D894-497E-A355-9BF6C3A81B79}" destId="{8AF3A4A9-A19C-4F17-9D6C-75ED7012231C}" srcOrd="0" destOrd="0" presId="urn:microsoft.com/office/officeart/2005/8/layout/cycle5"/>
    <dgm:cxn modelId="{0EE88BC2-12F8-4F8E-A737-9AA1577EB3BD}" type="presOf" srcId="{DEB0F172-EF30-4C9E-B5D3-1A1520FF1084}" destId="{53581FFA-0EA6-4B9F-B78D-5E83884E0757}" srcOrd="0" destOrd="0" presId="urn:microsoft.com/office/officeart/2005/8/layout/cycle5"/>
    <dgm:cxn modelId="{A35CBE95-34BF-4091-957B-8B3DB51C094F}" type="presOf" srcId="{56788B5B-2EF3-4A06-B16C-2E7ABF5954DF}" destId="{59FA00D6-67B3-4009-8C1E-ACECAF9111E3}" srcOrd="0" destOrd="0" presId="urn:microsoft.com/office/officeart/2005/8/layout/cycle5"/>
    <dgm:cxn modelId="{0305C6B2-69B5-4149-92CE-CCACB89426E0}" type="presParOf" srcId="{59FA00D6-67B3-4009-8C1E-ACECAF9111E3}" destId="{C5003EE2-9BC0-4A25-A76A-4C07E0965066}" srcOrd="0" destOrd="0" presId="urn:microsoft.com/office/officeart/2005/8/layout/cycle5"/>
    <dgm:cxn modelId="{65D8228D-85BA-4E96-9D54-990A4AE54C46}" type="presParOf" srcId="{59FA00D6-67B3-4009-8C1E-ACECAF9111E3}" destId="{4675D269-6E38-4EB2-AB67-646527282380}" srcOrd="1" destOrd="0" presId="urn:microsoft.com/office/officeart/2005/8/layout/cycle5"/>
    <dgm:cxn modelId="{3042B967-60D8-411A-84A5-D24699B4A1AA}" type="presParOf" srcId="{59FA00D6-67B3-4009-8C1E-ACECAF9111E3}" destId="{53581FFA-0EA6-4B9F-B78D-5E83884E0757}" srcOrd="2" destOrd="0" presId="urn:microsoft.com/office/officeart/2005/8/layout/cycle5"/>
    <dgm:cxn modelId="{A1998031-8F8E-4B53-A3C0-9C6BF0176504}" type="presParOf" srcId="{59FA00D6-67B3-4009-8C1E-ACECAF9111E3}" destId="{5D1AE7BA-79C8-4EDD-B342-D92B6D02ED12}" srcOrd="3" destOrd="0" presId="urn:microsoft.com/office/officeart/2005/8/layout/cycle5"/>
    <dgm:cxn modelId="{407D63AF-5D36-43DD-B8A7-C61E2BAB9858}" type="presParOf" srcId="{59FA00D6-67B3-4009-8C1E-ACECAF9111E3}" destId="{2FB3B93E-3D4C-4CD2-9216-36DB15AC4184}" srcOrd="4" destOrd="0" presId="urn:microsoft.com/office/officeart/2005/8/layout/cycle5"/>
    <dgm:cxn modelId="{1C3BCBA9-2294-41C1-8F3B-F4883CE632E5}" type="presParOf" srcId="{59FA00D6-67B3-4009-8C1E-ACECAF9111E3}" destId="{8AF3A4A9-A19C-4F17-9D6C-75ED7012231C}" srcOrd="5" destOrd="0" presId="urn:microsoft.com/office/officeart/2005/8/layout/cycle5"/>
    <dgm:cxn modelId="{91D1AC10-3778-4393-BCEA-A58725F1D6A2}" type="presParOf" srcId="{59FA00D6-67B3-4009-8C1E-ACECAF9111E3}" destId="{976A8AFA-1570-43EB-969B-BD3CC2BC6B31}" srcOrd="6" destOrd="0" presId="urn:microsoft.com/office/officeart/2005/8/layout/cycle5"/>
    <dgm:cxn modelId="{5FE14198-20C7-42AE-B83D-892AA8C2C74B}" type="presParOf" srcId="{59FA00D6-67B3-4009-8C1E-ACECAF9111E3}" destId="{EEC51ED1-27E0-45D8-B9EC-1ADF58E33513}" srcOrd="7" destOrd="0" presId="urn:microsoft.com/office/officeart/2005/8/layout/cycle5"/>
    <dgm:cxn modelId="{B58C849F-CAB1-44DA-B891-71B7BCE641D0}" type="presParOf" srcId="{59FA00D6-67B3-4009-8C1E-ACECAF9111E3}" destId="{D0F82665-C922-4FFB-8350-34EE2FA23486}" srcOrd="8" destOrd="0" presId="urn:microsoft.com/office/officeart/2005/8/layout/cycle5"/>
    <dgm:cxn modelId="{97A3BEED-651F-4F44-B3C2-CA4AC5A48BC0}" type="presParOf" srcId="{59FA00D6-67B3-4009-8C1E-ACECAF9111E3}" destId="{CC7655F5-F7C8-4D2E-9BAD-E0B89C46174D}" srcOrd="9" destOrd="0" presId="urn:microsoft.com/office/officeart/2005/8/layout/cycle5"/>
    <dgm:cxn modelId="{8B19545D-2494-4621-ADBD-4E6DF801E99D}" type="presParOf" srcId="{59FA00D6-67B3-4009-8C1E-ACECAF9111E3}" destId="{AA7E993B-63D9-436B-8888-4FEB2BDC10BA}" srcOrd="10" destOrd="0" presId="urn:microsoft.com/office/officeart/2005/8/layout/cycle5"/>
    <dgm:cxn modelId="{D89209D4-996E-4C26-B526-071EBB9906A4}" type="presParOf" srcId="{59FA00D6-67B3-4009-8C1E-ACECAF9111E3}" destId="{04B394F6-E60B-4882-B8CF-F0BB1C1B85D5}" srcOrd="11" destOrd="0" presId="urn:microsoft.com/office/officeart/2005/8/layout/cycle5"/>
    <dgm:cxn modelId="{2262A9F5-D4F5-42D3-8EAC-A5010FECC12D}" type="presParOf" srcId="{59FA00D6-67B3-4009-8C1E-ACECAF9111E3}" destId="{43BE681E-F536-4B7E-A29A-133F9277607C}" srcOrd="12" destOrd="0" presId="urn:microsoft.com/office/officeart/2005/8/layout/cycle5"/>
    <dgm:cxn modelId="{2EA8306D-ADCC-4321-8C9E-626C18869BB1}" type="presParOf" srcId="{59FA00D6-67B3-4009-8C1E-ACECAF9111E3}" destId="{740FC22B-DDBD-4A41-953E-52F414822110}" srcOrd="13" destOrd="0" presId="urn:microsoft.com/office/officeart/2005/8/layout/cycle5"/>
    <dgm:cxn modelId="{4EDF6CE4-0B48-4053-A8D8-3B8B0E038770}" type="presParOf" srcId="{59FA00D6-67B3-4009-8C1E-ACECAF9111E3}" destId="{82D48835-DB8A-4AF1-8C3D-1B3FCBBD2D55}" srcOrd="14" destOrd="0" presId="urn:microsoft.com/office/officeart/2005/8/layout/cycle5"/>
  </dgm:cxnLst>
  <dgm:bg/>
  <dgm:whole/>
  <dgm:extLst>
    <a:ext uri="http://schemas.microsoft.com/office/drawing/2008/diagram"/>
  </dgm:extLst>
</dgm:dataModel>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nb-NO"/>
          </a:p>
        </p:txBody>
      </p:sp>
      <p:sp>
        <p:nvSpPr>
          <p:cNvPr id="3" name="Plassholder for dato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4C73D4D-15B8-43E5-B89C-F389FFE23F71}" type="datetimeFigureOut">
              <a:rPr lang="nb-NO"/>
              <a:pPr>
                <a:defRPr/>
              </a:pPr>
              <a:t>08.12.2010</a:t>
            </a:fld>
            <a:endParaRPr lang="nb-NO"/>
          </a:p>
        </p:txBody>
      </p:sp>
      <p:sp>
        <p:nvSpPr>
          <p:cNvPr id="4" name="Plassholder for bunn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nb-NO"/>
          </a:p>
        </p:txBody>
      </p:sp>
      <p:sp>
        <p:nvSpPr>
          <p:cNvPr id="5" name="Plassholder for lysbilde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4945A58-640B-4DEE-B5CC-06F5AD8B0EA9}" type="slidenum">
              <a:rPr lang="nb-NO"/>
              <a:pPr>
                <a:defRPr/>
              </a:pPr>
              <a:t>‹#›</a:t>
            </a:fld>
            <a:endParaRPr lang="nb-NO"/>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nb-NO"/>
          </a:p>
        </p:txBody>
      </p:sp>
      <p:sp>
        <p:nvSpPr>
          <p:cNvPr id="3" name="Plassholder for dato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FB03165-432A-4549-B87A-910FCDD08317}" type="datetimeFigureOut">
              <a:rPr lang="nb-NO"/>
              <a:pPr>
                <a:defRPr/>
              </a:pPr>
              <a:t>08.12.2010</a:t>
            </a:fld>
            <a:endParaRPr lang="nb-NO"/>
          </a:p>
        </p:txBody>
      </p:sp>
      <p:sp>
        <p:nvSpPr>
          <p:cNvPr id="4" name="Plassholder for lysbil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nb-NO" noProof="0"/>
          </a:p>
        </p:txBody>
      </p:sp>
      <p:sp>
        <p:nvSpPr>
          <p:cNvPr id="5" name="Plassholder for nota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b-NO" noProof="0" smtClean="0"/>
              <a:t>Klikk for å redigere tekststiler i malen</a:t>
            </a:r>
          </a:p>
          <a:p>
            <a:pPr lvl="1"/>
            <a:r>
              <a:rPr lang="nb-NO" noProof="0" smtClean="0"/>
              <a:t>Andre nivå</a:t>
            </a:r>
          </a:p>
          <a:p>
            <a:pPr lvl="2"/>
            <a:r>
              <a:rPr lang="nb-NO" noProof="0" smtClean="0"/>
              <a:t>Tredje nivå</a:t>
            </a:r>
          </a:p>
          <a:p>
            <a:pPr lvl="3"/>
            <a:r>
              <a:rPr lang="nb-NO" noProof="0" smtClean="0"/>
              <a:t>Fjerde nivå</a:t>
            </a:r>
          </a:p>
          <a:p>
            <a:pPr lvl="4"/>
            <a:r>
              <a:rPr lang="nb-NO" noProof="0" smtClean="0"/>
              <a:t>Femte nivå</a:t>
            </a:r>
            <a:endParaRPr lang="nb-NO" noProof="0"/>
          </a:p>
        </p:txBody>
      </p:sp>
      <p:sp>
        <p:nvSpPr>
          <p:cNvPr id="6" name="Plassholder for bunn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nb-NO"/>
          </a:p>
        </p:txBody>
      </p:sp>
      <p:sp>
        <p:nvSpPr>
          <p:cNvPr id="7" name="Plassholder for lysbilde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12830B6-F63F-46F5-AE2E-BE39786FB386}" type="slidenum">
              <a:rPr lang="nb-NO"/>
              <a:pPr>
                <a:defRPr/>
              </a:pPr>
              <a:t>‹#›</a:t>
            </a:fld>
            <a:endParaRPr lang="nb-N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bwMode="auto">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63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A74586-FE51-4021-8C92-378180E93CB7}" type="slidenum">
              <a:rPr lang="en-US">
                <a:cs typeface="Arial" charset="0"/>
              </a:rPr>
              <a:pPr fontAlgn="base">
                <a:spcBef>
                  <a:spcPct val="0"/>
                </a:spcBef>
                <a:spcAft>
                  <a:spcPct val="0"/>
                </a:spcAft>
                <a:defRPr/>
              </a:pPr>
              <a:t>1</a:t>
            </a:fld>
            <a:endParaRPr lang="en-US">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lvl1pPr>
              <a:defRPr/>
            </a:lvl1pPr>
          </a:lstStyle>
          <a:p>
            <a:pPr>
              <a:defRPr/>
            </a:pPr>
            <a:fld id="{A66FDD16-8FA5-41D5-BB5C-6BEC16C8FE0B}" type="datetimeFigureOut">
              <a:rPr lang="nb-NO"/>
              <a:pPr>
                <a:defRPr/>
              </a:pPr>
              <a:t>08.12.2010</a:t>
            </a:fld>
            <a:endParaRPr lang="nb-NO"/>
          </a:p>
        </p:txBody>
      </p:sp>
      <p:sp>
        <p:nvSpPr>
          <p:cNvPr id="5" name="Plassholder for bunntekst 4"/>
          <p:cNvSpPr>
            <a:spLocks noGrp="1"/>
          </p:cNvSpPr>
          <p:nvPr>
            <p:ph type="ftr" sz="quarter" idx="11"/>
          </p:nvPr>
        </p:nvSpPr>
        <p:spPr/>
        <p:txBody>
          <a:bodyPr/>
          <a:lstStyle>
            <a:lvl1pPr>
              <a:defRPr/>
            </a:lvl1pPr>
          </a:lstStyle>
          <a:p>
            <a:pPr>
              <a:defRPr/>
            </a:pPr>
            <a:endParaRPr lang="nb-NO"/>
          </a:p>
        </p:txBody>
      </p:sp>
      <p:sp>
        <p:nvSpPr>
          <p:cNvPr id="6" name="Plassholder for lysbildenummer 5"/>
          <p:cNvSpPr>
            <a:spLocks noGrp="1"/>
          </p:cNvSpPr>
          <p:nvPr>
            <p:ph type="sldNum" sz="quarter" idx="12"/>
          </p:nvPr>
        </p:nvSpPr>
        <p:spPr/>
        <p:txBody>
          <a:bodyPr/>
          <a:lstStyle>
            <a:lvl1pPr>
              <a:defRPr/>
            </a:lvl1pPr>
          </a:lstStyle>
          <a:p>
            <a:pPr>
              <a:defRPr/>
            </a:pPr>
            <a:fld id="{91A8176A-2896-4612-ABED-53E202E7960B}" type="slidenum">
              <a:rPr lang="nb-NO"/>
              <a:pPr>
                <a:defRPr/>
              </a:pPr>
              <a:t>‹#›</a:t>
            </a:fld>
            <a:endParaRPr lang="nb-N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pPr>
              <a:defRPr/>
            </a:pPr>
            <a:fld id="{DD1EB08C-2C64-4343-AFEF-FF48EA490501}" type="datetimeFigureOut">
              <a:rPr lang="nb-NO"/>
              <a:pPr>
                <a:defRPr/>
              </a:pPr>
              <a:t>08.12.2010</a:t>
            </a:fld>
            <a:endParaRPr lang="nb-NO"/>
          </a:p>
        </p:txBody>
      </p:sp>
      <p:sp>
        <p:nvSpPr>
          <p:cNvPr id="5" name="Plassholder for bunntekst 4"/>
          <p:cNvSpPr>
            <a:spLocks noGrp="1"/>
          </p:cNvSpPr>
          <p:nvPr>
            <p:ph type="ftr" sz="quarter" idx="11"/>
          </p:nvPr>
        </p:nvSpPr>
        <p:spPr/>
        <p:txBody>
          <a:bodyPr/>
          <a:lstStyle>
            <a:lvl1pPr>
              <a:defRPr/>
            </a:lvl1pPr>
          </a:lstStyle>
          <a:p>
            <a:pPr>
              <a:defRPr/>
            </a:pPr>
            <a:endParaRPr lang="nb-NO"/>
          </a:p>
        </p:txBody>
      </p:sp>
      <p:sp>
        <p:nvSpPr>
          <p:cNvPr id="6" name="Plassholder for lysbildenummer 5"/>
          <p:cNvSpPr>
            <a:spLocks noGrp="1"/>
          </p:cNvSpPr>
          <p:nvPr>
            <p:ph type="sldNum" sz="quarter" idx="12"/>
          </p:nvPr>
        </p:nvSpPr>
        <p:spPr/>
        <p:txBody>
          <a:bodyPr/>
          <a:lstStyle>
            <a:lvl1pPr>
              <a:defRPr/>
            </a:lvl1pPr>
          </a:lstStyle>
          <a:p>
            <a:pPr>
              <a:defRPr/>
            </a:pPr>
            <a:fld id="{09264236-5E36-424E-A154-00A9F599F468}" type="slidenum">
              <a:rPr lang="nb-NO"/>
              <a:pPr>
                <a:defRPr/>
              </a:pPr>
              <a:t>‹#›</a:t>
            </a:fld>
            <a:endParaRPr lang="nb-N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47D2A1B3-2A8D-484B-90EB-803640F82674}" type="datetimeFigureOut">
              <a:rPr lang="nb-NO"/>
              <a:pPr>
                <a:defRPr/>
              </a:pPr>
              <a:t>08.12.2010</a:t>
            </a:fld>
            <a:endParaRPr lang="nb-NO"/>
          </a:p>
        </p:txBody>
      </p:sp>
      <p:sp>
        <p:nvSpPr>
          <p:cNvPr id="5" name="Plassholder for bunntekst 4"/>
          <p:cNvSpPr>
            <a:spLocks noGrp="1"/>
          </p:cNvSpPr>
          <p:nvPr>
            <p:ph type="ftr" sz="quarter" idx="11"/>
          </p:nvPr>
        </p:nvSpPr>
        <p:spPr/>
        <p:txBody>
          <a:bodyPr/>
          <a:lstStyle>
            <a:lvl1pPr>
              <a:defRPr/>
            </a:lvl1pPr>
          </a:lstStyle>
          <a:p>
            <a:pPr>
              <a:defRPr/>
            </a:pPr>
            <a:endParaRPr lang="nb-NO"/>
          </a:p>
        </p:txBody>
      </p:sp>
      <p:sp>
        <p:nvSpPr>
          <p:cNvPr id="6" name="Plassholder for lysbildenummer 5"/>
          <p:cNvSpPr>
            <a:spLocks noGrp="1"/>
          </p:cNvSpPr>
          <p:nvPr>
            <p:ph type="sldNum" sz="quarter" idx="12"/>
          </p:nvPr>
        </p:nvSpPr>
        <p:spPr/>
        <p:txBody>
          <a:bodyPr/>
          <a:lstStyle>
            <a:lvl1pPr>
              <a:defRPr/>
            </a:lvl1pPr>
          </a:lstStyle>
          <a:p>
            <a:pPr>
              <a:defRPr/>
            </a:pPr>
            <a:fld id="{7B688A36-E6F4-4D9B-8155-AD9333D41CBC}" type="slidenum">
              <a:rPr lang="nb-NO"/>
              <a:pPr>
                <a:defRPr/>
              </a:pPr>
              <a:t>‹#›</a:t>
            </a:fld>
            <a:endParaRPr lang="nb-N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3"/>
          <p:cNvSpPr>
            <a:spLocks noGrp="1"/>
          </p:cNvSpPr>
          <p:nvPr>
            <p:ph type="dt" sz="half" idx="10"/>
          </p:nvPr>
        </p:nvSpPr>
        <p:spPr/>
        <p:txBody>
          <a:bodyPr/>
          <a:lstStyle>
            <a:lvl1pPr>
              <a:defRPr/>
            </a:lvl1pPr>
          </a:lstStyle>
          <a:p>
            <a:pPr>
              <a:defRPr/>
            </a:pPr>
            <a:fld id="{5C430DCA-0E7C-4C5D-B084-C7EC0ACBF0BF}" type="datetimeFigureOut">
              <a:rPr lang="nb-NO"/>
              <a:pPr>
                <a:defRPr/>
              </a:pPr>
              <a:t>08.12.2010</a:t>
            </a:fld>
            <a:endParaRPr lang="nb-NO"/>
          </a:p>
        </p:txBody>
      </p:sp>
      <p:sp>
        <p:nvSpPr>
          <p:cNvPr id="6" name="Plassholder for bunntekst 4"/>
          <p:cNvSpPr>
            <a:spLocks noGrp="1"/>
          </p:cNvSpPr>
          <p:nvPr>
            <p:ph type="ftr" sz="quarter" idx="11"/>
          </p:nvPr>
        </p:nvSpPr>
        <p:spPr/>
        <p:txBody>
          <a:bodyPr/>
          <a:lstStyle>
            <a:lvl1pPr>
              <a:defRPr/>
            </a:lvl1pPr>
          </a:lstStyle>
          <a:p>
            <a:pPr>
              <a:defRPr/>
            </a:pPr>
            <a:endParaRPr lang="nb-NO"/>
          </a:p>
        </p:txBody>
      </p:sp>
      <p:sp>
        <p:nvSpPr>
          <p:cNvPr id="7" name="Plassholder for lysbildenummer 5"/>
          <p:cNvSpPr>
            <a:spLocks noGrp="1"/>
          </p:cNvSpPr>
          <p:nvPr>
            <p:ph type="sldNum" sz="quarter" idx="12"/>
          </p:nvPr>
        </p:nvSpPr>
        <p:spPr/>
        <p:txBody>
          <a:bodyPr/>
          <a:lstStyle>
            <a:lvl1pPr>
              <a:defRPr/>
            </a:lvl1pPr>
          </a:lstStyle>
          <a:p>
            <a:pPr>
              <a:defRPr/>
            </a:pPr>
            <a:fld id="{B82D6B8E-D0AF-4473-9609-245D828FB482}" type="slidenum">
              <a:rPr lang="nb-NO"/>
              <a:pPr>
                <a:defRPr/>
              </a:pPr>
              <a:t>‹#›</a:t>
            </a:fld>
            <a:endParaRPr lang="nb-N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3"/>
          <p:cNvSpPr>
            <a:spLocks noGrp="1"/>
          </p:cNvSpPr>
          <p:nvPr>
            <p:ph type="dt" sz="half" idx="10"/>
          </p:nvPr>
        </p:nvSpPr>
        <p:spPr/>
        <p:txBody>
          <a:bodyPr/>
          <a:lstStyle>
            <a:lvl1pPr>
              <a:defRPr/>
            </a:lvl1pPr>
          </a:lstStyle>
          <a:p>
            <a:pPr>
              <a:defRPr/>
            </a:pPr>
            <a:fld id="{7AC06E1D-7E86-4D18-A2F8-8587DEEA86E1}" type="datetimeFigureOut">
              <a:rPr lang="nb-NO"/>
              <a:pPr>
                <a:defRPr/>
              </a:pPr>
              <a:t>08.12.2010</a:t>
            </a:fld>
            <a:endParaRPr lang="nb-NO"/>
          </a:p>
        </p:txBody>
      </p:sp>
      <p:sp>
        <p:nvSpPr>
          <p:cNvPr id="8" name="Plassholder for bunntekst 4"/>
          <p:cNvSpPr>
            <a:spLocks noGrp="1"/>
          </p:cNvSpPr>
          <p:nvPr>
            <p:ph type="ftr" sz="quarter" idx="11"/>
          </p:nvPr>
        </p:nvSpPr>
        <p:spPr/>
        <p:txBody>
          <a:bodyPr/>
          <a:lstStyle>
            <a:lvl1pPr>
              <a:defRPr/>
            </a:lvl1pPr>
          </a:lstStyle>
          <a:p>
            <a:pPr>
              <a:defRPr/>
            </a:pPr>
            <a:endParaRPr lang="nb-NO"/>
          </a:p>
        </p:txBody>
      </p:sp>
      <p:sp>
        <p:nvSpPr>
          <p:cNvPr id="9" name="Plassholder for lysbildenummer 5"/>
          <p:cNvSpPr>
            <a:spLocks noGrp="1"/>
          </p:cNvSpPr>
          <p:nvPr>
            <p:ph type="sldNum" sz="quarter" idx="12"/>
          </p:nvPr>
        </p:nvSpPr>
        <p:spPr/>
        <p:txBody>
          <a:bodyPr/>
          <a:lstStyle>
            <a:lvl1pPr>
              <a:defRPr/>
            </a:lvl1pPr>
          </a:lstStyle>
          <a:p>
            <a:pPr>
              <a:defRPr/>
            </a:pPr>
            <a:fld id="{AF1D111F-6E1A-49E2-A7B1-7B6FA5A51FBF}" type="slidenum">
              <a:rPr lang="nb-NO"/>
              <a:pPr>
                <a:defRPr/>
              </a:pPr>
              <a:t>‹#›</a:t>
            </a:fld>
            <a:endParaRPr lang="nb-N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993A3D59-E0F0-497E-A1E5-24B83ADBF6A6}" type="datetimeFigureOut">
              <a:rPr lang="nb-NO"/>
              <a:pPr>
                <a:defRPr/>
              </a:pPr>
              <a:t>08.12.2010</a:t>
            </a:fld>
            <a:endParaRPr lang="nb-NO"/>
          </a:p>
        </p:txBody>
      </p:sp>
      <p:sp>
        <p:nvSpPr>
          <p:cNvPr id="4" name="Plassholder for bunntekst 4"/>
          <p:cNvSpPr>
            <a:spLocks noGrp="1"/>
          </p:cNvSpPr>
          <p:nvPr>
            <p:ph type="ftr" sz="quarter" idx="11"/>
          </p:nvPr>
        </p:nvSpPr>
        <p:spPr/>
        <p:txBody>
          <a:bodyPr/>
          <a:lstStyle>
            <a:lvl1pPr>
              <a:defRPr/>
            </a:lvl1pPr>
          </a:lstStyle>
          <a:p>
            <a:pPr>
              <a:defRPr/>
            </a:pPr>
            <a:endParaRPr lang="nb-NO"/>
          </a:p>
        </p:txBody>
      </p:sp>
      <p:sp>
        <p:nvSpPr>
          <p:cNvPr id="5" name="Plassholder for lysbildenummer 5"/>
          <p:cNvSpPr>
            <a:spLocks noGrp="1"/>
          </p:cNvSpPr>
          <p:nvPr>
            <p:ph type="sldNum" sz="quarter" idx="12"/>
          </p:nvPr>
        </p:nvSpPr>
        <p:spPr/>
        <p:txBody>
          <a:bodyPr/>
          <a:lstStyle>
            <a:lvl1pPr>
              <a:defRPr/>
            </a:lvl1pPr>
          </a:lstStyle>
          <a:p>
            <a:pPr>
              <a:defRPr/>
            </a:pPr>
            <a:fld id="{1194AACB-EF67-4911-8E53-83CCD89E6E01}" type="slidenum">
              <a:rPr lang="nb-NO"/>
              <a:pPr>
                <a:defRPr/>
              </a:pPr>
              <a:t>‹#›</a:t>
            </a:fld>
            <a:endParaRPr lang="nb-N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5A78FF4-64BF-4561-9ADE-B08EB7B7AC73}" type="datetimeFigureOut">
              <a:rPr lang="nb-NO"/>
              <a:pPr>
                <a:defRPr/>
              </a:pPr>
              <a:t>08.12.2010</a:t>
            </a:fld>
            <a:endParaRPr lang="nb-NO"/>
          </a:p>
        </p:txBody>
      </p:sp>
      <p:sp>
        <p:nvSpPr>
          <p:cNvPr id="3" name="Plassholder for bunntekst 4"/>
          <p:cNvSpPr>
            <a:spLocks noGrp="1"/>
          </p:cNvSpPr>
          <p:nvPr>
            <p:ph type="ftr" sz="quarter" idx="11"/>
          </p:nvPr>
        </p:nvSpPr>
        <p:spPr/>
        <p:txBody>
          <a:bodyPr/>
          <a:lstStyle>
            <a:lvl1pPr>
              <a:defRPr/>
            </a:lvl1pPr>
          </a:lstStyle>
          <a:p>
            <a:pPr>
              <a:defRPr/>
            </a:pPr>
            <a:endParaRPr lang="nb-NO"/>
          </a:p>
        </p:txBody>
      </p:sp>
      <p:sp>
        <p:nvSpPr>
          <p:cNvPr id="4" name="Plassholder for lysbildenummer 5"/>
          <p:cNvSpPr>
            <a:spLocks noGrp="1"/>
          </p:cNvSpPr>
          <p:nvPr>
            <p:ph type="sldNum" sz="quarter" idx="12"/>
          </p:nvPr>
        </p:nvSpPr>
        <p:spPr/>
        <p:txBody>
          <a:bodyPr/>
          <a:lstStyle>
            <a:lvl1pPr>
              <a:defRPr/>
            </a:lvl1pPr>
          </a:lstStyle>
          <a:p>
            <a:pPr>
              <a:defRPr/>
            </a:pPr>
            <a:fld id="{CB3E3B33-39B4-4AC7-9C61-9858DB962AAD}" type="slidenum">
              <a:rPr lang="nb-NO"/>
              <a:pPr>
                <a:defRPr/>
              </a:pPr>
              <a:t>‹#›</a:t>
            </a:fld>
            <a:endParaRPr lang="nb-N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091EDC84-11BB-482C-8441-ECFF7FA94521}" type="datetimeFigureOut">
              <a:rPr lang="nb-NO"/>
              <a:pPr>
                <a:defRPr/>
              </a:pPr>
              <a:t>08.12.2010</a:t>
            </a:fld>
            <a:endParaRPr lang="nb-NO"/>
          </a:p>
        </p:txBody>
      </p:sp>
      <p:sp>
        <p:nvSpPr>
          <p:cNvPr id="6" name="Plassholder for bunntekst 4"/>
          <p:cNvSpPr>
            <a:spLocks noGrp="1"/>
          </p:cNvSpPr>
          <p:nvPr>
            <p:ph type="ftr" sz="quarter" idx="11"/>
          </p:nvPr>
        </p:nvSpPr>
        <p:spPr/>
        <p:txBody>
          <a:bodyPr/>
          <a:lstStyle>
            <a:lvl1pPr>
              <a:defRPr/>
            </a:lvl1pPr>
          </a:lstStyle>
          <a:p>
            <a:pPr>
              <a:defRPr/>
            </a:pPr>
            <a:endParaRPr lang="nb-NO"/>
          </a:p>
        </p:txBody>
      </p:sp>
      <p:sp>
        <p:nvSpPr>
          <p:cNvPr id="7" name="Plassholder for lysbildenummer 5"/>
          <p:cNvSpPr>
            <a:spLocks noGrp="1"/>
          </p:cNvSpPr>
          <p:nvPr>
            <p:ph type="sldNum" sz="quarter" idx="12"/>
          </p:nvPr>
        </p:nvSpPr>
        <p:spPr/>
        <p:txBody>
          <a:bodyPr/>
          <a:lstStyle>
            <a:lvl1pPr>
              <a:defRPr/>
            </a:lvl1pPr>
          </a:lstStyle>
          <a:p>
            <a:pPr>
              <a:defRPr/>
            </a:pPr>
            <a:fld id="{01780FC6-BCF4-4E13-B6C8-F3F61EE04679}" type="slidenum">
              <a:rPr lang="nb-NO"/>
              <a:pPr>
                <a:defRPr/>
              </a:pPr>
              <a:t>‹#›</a:t>
            </a:fld>
            <a:endParaRPr lang="nb-N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b-NO" noProof="0"/>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0F161807-0556-4F3E-82CF-55912683DA27}" type="datetimeFigureOut">
              <a:rPr lang="nb-NO"/>
              <a:pPr>
                <a:defRPr/>
              </a:pPr>
              <a:t>08.12.2010</a:t>
            </a:fld>
            <a:endParaRPr lang="nb-NO"/>
          </a:p>
        </p:txBody>
      </p:sp>
      <p:sp>
        <p:nvSpPr>
          <p:cNvPr id="6" name="Plassholder for bunntekst 4"/>
          <p:cNvSpPr>
            <a:spLocks noGrp="1"/>
          </p:cNvSpPr>
          <p:nvPr>
            <p:ph type="ftr" sz="quarter" idx="11"/>
          </p:nvPr>
        </p:nvSpPr>
        <p:spPr/>
        <p:txBody>
          <a:bodyPr/>
          <a:lstStyle>
            <a:lvl1pPr>
              <a:defRPr/>
            </a:lvl1pPr>
          </a:lstStyle>
          <a:p>
            <a:pPr>
              <a:defRPr/>
            </a:pPr>
            <a:endParaRPr lang="nb-NO"/>
          </a:p>
        </p:txBody>
      </p:sp>
      <p:sp>
        <p:nvSpPr>
          <p:cNvPr id="7" name="Plassholder for lysbildenummer 5"/>
          <p:cNvSpPr>
            <a:spLocks noGrp="1"/>
          </p:cNvSpPr>
          <p:nvPr>
            <p:ph type="sldNum" sz="quarter" idx="12"/>
          </p:nvPr>
        </p:nvSpPr>
        <p:spPr/>
        <p:txBody>
          <a:bodyPr/>
          <a:lstStyle>
            <a:lvl1pPr>
              <a:defRPr/>
            </a:lvl1pPr>
          </a:lstStyle>
          <a:p>
            <a:pPr>
              <a:defRPr/>
            </a:pPr>
            <a:fld id="{CF30FE83-CBB1-4863-B512-CFA020ABC08F}" type="slidenum">
              <a:rPr lang="nb-NO"/>
              <a:pPr>
                <a:defRPr/>
              </a:pPr>
              <a:t>‹#›</a:t>
            </a:fld>
            <a:endParaRPr lang="nb-N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pPr>
              <a:defRPr/>
            </a:pPr>
            <a:fld id="{3816DC32-6C39-40EB-AAA4-06777E682D1F}" type="datetimeFigureOut">
              <a:rPr lang="nb-NO"/>
              <a:pPr>
                <a:defRPr/>
              </a:pPr>
              <a:t>08.12.2010</a:t>
            </a:fld>
            <a:endParaRPr lang="nb-NO"/>
          </a:p>
        </p:txBody>
      </p:sp>
      <p:sp>
        <p:nvSpPr>
          <p:cNvPr id="5" name="Plassholder for bunntekst 4"/>
          <p:cNvSpPr>
            <a:spLocks noGrp="1"/>
          </p:cNvSpPr>
          <p:nvPr>
            <p:ph type="ftr" sz="quarter" idx="11"/>
          </p:nvPr>
        </p:nvSpPr>
        <p:spPr/>
        <p:txBody>
          <a:bodyPr/>
          <a:lstStyle>
            <a:lvl1pPr>
              <a:defRPr/>
            </a:lvl1pPr>
          </a:lstStyle>
          <a:p>
            <a:pPr>
              <a:defRPr/>
            </a:pPr>
            <a:endParaRPr lang="nb-NO"/>
          </a:p>
        </p:txBody>
      </p:sp>
      <p:sp>
        <p:nvSpPr>
          <p:cNvPr id="6" name="Plassholder for lysbildenummer 5"/>
          <p:cNvSpPr>
            <a:spLocks noGrp="1"/>
          </p:cNvSpPr>
          <p:nvPr>
            <p:ph type="sldNum" sz="quarter" idx="12"/>
          </p:nvPr>
        </p:nvSpPr>
        <p:spPr/>
        <p:txBody>
          <a:bodyPr/>
          <a:lstStyle>
            <a:lvl1pPr>
              <a:defRPr/>
            </a:lvl1pPr>
          </a:lstStyle>
          <a:p>
            <a:pPr>
              <a:defRPr/>
            </a:pPr>
            <a:fld id="{8028F470-A943-4F08-A5BC-A9C2B4B9E534}" type="slidenum">
              <a:rPr lang="nb-NO"/>
              <a:pPr>
                <a:defRPr/>
              </a:pPr>
              <a:t>‹#›</a:t>
            </a:fld>
            <a:endParaRPr lang="nb-N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74638"/>
            <a:ext cx="2057400" cy="5851525"/>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457200" y="274638"/>
            <a:ext cx="601980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lvl1pPr>
              <a:defRPr/>
            </a:lvl1pPr>
          </a:lstStyle>
          <a:p>
            <a:pPr>
              <a:defRPr/>
            </a:pPr>
            <a:fld id="{87E95375-3D76-4F2A-9AEB-B09759271F4E}" type="datetimeFigureOut">
              <a:rPr lang="nb-NO"/>
              <a:pPr>
                <a:defRPr/>
              </a:pPr>
              <a:t>08.12.2010</a:t>
            </a:fld>
            <a:endParaRPr lang="nb-NO"/>
          </a:p>
        </p:txBody>
      </p:sp>
      <p:sp>
        <p:nvSpPr>
          <p:cNvPr id="5" name="Plassholder for bunntekst 4"/>
          <p:cNvSpPr>
            <a:spLocks noGrp="1"/>
          </p:cNvSpPr>
          <p:nvPr>
            <p:ph type="ftr" sz="quarter" idx="11"/>
          </p:nvPr>
        </p:nvSpPr>
        <p:spPr/>
        <p:txBody>
          <a:bodyPr/>
          <a:lstStyle>
            <a:lvl1pPr>
              <a:defRPr/>
            </a:lvl1pPr>
          </a:lstStyle>
          <a:p>
            <a:pPr>
              <a:defRPr/>
            </a:pPr>
            <a:endParaRPr lang="nb-NO"/>
          </a:p>
        </p:txBody>
      </p:sp>
      <p:sp>
        <p:nvSpPr>
          <p:cNvPr id="6" name="Plassholder for lysbildenummer 5"/>
          <p:cNvSpPr>
            <a:spLocks noGrp="1"/>
          </p:cNvSpPr>
          <p:nvPr>
            <p:ph type="sldNum" sz="quarter" idx="12"/>
          </p:nvPr>
        </p:nvSpPr>
        <p:spPr/>
        <p:txBody>
          <a:bodyPr/>
          <a:lstStyle>
            <a:lvl1pPr>
              <a:defRPr/>
            </a:lvl1pPr>
          </a:lstStyle>
          <a:p>
            <a:pPr>
              <a:defRPr/>
            </a:pPr>
            <a:fld id="{C0EA4E13-C717-4A37-94E6-E56E1FE4A71D}" type="slidenum">
              <a:rPr lang="nb-NO"/>
              <a:pPr>
                <a:defRPr/>
              </a:pPr>
              <a:t>‹#›</a:t>
            </a:fld>
            <a:endParaRPr lang="nb-N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CB1845E-1F6C-4F0A-8FF7-E29E871F74F2}" type="datetimeFigureOut">
              <a:rPr lang="nb-NO"/>
              <a:pPr>
                <a:defRPr/>
              </a:pPr>
              <a:t>08.12.2010</a:t>
            </a:fld>
            <a:endParaRPr lang="nb-NO"/>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8AB5BEC-8EA1-4A82-A6FD-BFF48D5FDDAC}" type="slidenum">
              <a:rPr lang="nb-NO"/>
              <a:pPr>
                <a:defRPr/>
              </a:pPr>
              <a:t>‹#›</a:t>
            </a:fld>
            <a:endParaRPr lang="nb-NO"/>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p:cNvPicPr>
            <a:picLocks noChangeAspect="1" noChangeArrowheads="1"/>
          </p:cNvPicPr>
          <p:nvPr/>
        </p:nvPicPr>
        <p:blipFill>
          <a:blip r:embed="rId3"/>
          <a:srcRect r="11450"/>
          <a:stretch>
            <a:fillRect/>
          </a:stretch>
        </p:blipFill>
        <p:spPr bwMode="auto">
          <a:xfrm>
            <a:off x="0" y="0"/>
            <a:ext cx="9144000" cy="6934200"/>
          </a:xfrm>
          <a:prstGeom prst="rect">
            <a:avLst/>
          </a:prstGeom>
          <a:noFill/>
          <a:ln w="9525">
            <a:noFill/>
            <a:miter lim="800000"/>
            <a:headEnd/>
            <a:tailEnd/>
          </a:ln>
        </p:spPr>
      </p:pic>
      <p:sp>
        <p:nvSpPr>
          <p:cNvPr id="23555" name="Title 2"/>
          <p:cNvSpPr>
            <a:spLocks noGrp="1"/>
          </p:cNvSpPr>
          <p:nvPr>
            <p:ph type="title"/>
          </p:nvPr>
        </p:nvSpPr>
        <p:spPr>
          <a:xfrm>
            <a:off x="0" y="3429000"/>
            <a:ext cx="9144000" cy="1143000"/>
          </a:xfrm>
        </p:spPr>
        <p:txBody>
          <a:bodyPr rtlCol="0">
            <a:noAutofit/>
          </a:bodyPr>
          <a:lstStyle/>
          <a:p>
            <a:pPr eaLnBrk="1" fontAlgn="auto" hangingPunct="1">
              <a:spcAft>
                <a:spcPts val="0"/>
              </a:spcAft>
              <a:defRPr/>
            </a:pPr>
            <a:r>
              <a:rPr lang="nb-NO" sz="4800" b="1" dirty="0" smtClean="0">
                <a:solidFill>
                  <a:schemeClr val="bg2">
                    <a:lumMod val="90000"/>
                  </a:schemeClr>
                </a:solidFill>
              </a:rPr>
              <a:t>REDD+: A </a:t>
            </a:r>
            <a:r>
              <a:rPr lang="nb-NO" sz="4800" b="1" dirty="0" err="1" smtClean="0">
                <a:solidFill>
                  <a:schemeClr val="bg2">
                    <a:lumMod val="90000"/>
                  </a:schemeClr>
                </a:solidFill>
              </a:rPr>
              <a:t>Benefit</a:t>
            </a:r>
            <a:r>
              <a:rPr lang="nb-NO" sz="4800" b="1" dirty="0" smtClean="0">
                <a:solidFill>
                  <a:schemeClr val="bg2">
                    <a:lumMod val="90000"/>
                  </a:schemeClr>
                </a:solidFill>
              </a:rPr>
              <a:t> for </a:t>
            </a:r>
            <a:r>
              <a:rPr lang="nb-NO" sz="4800" b="1" dirty="0" err="1" smtClean="0">
                <a:solidFill>
                  <a:schemeClr val="bg2">
                    <a:lumMod val="90000"/>
                  </a:schemeClr>
                </a:solidFill>
              </a:rPr>
              <a:t>Biodiversity</a:t>
            </a:r>
            <a:r>
              <a:rPr lang="nb-NO" sz="4800" b="1" dirty="0" smtClean="0">
                <a:solidFill>
                  <a:schemeClr val="bg2">
                    <a:lumMod val="90000"/>
                  </a:schemeClr>
                </a:solidFill>
              </a:rPr>
              <a:t>?</a:t>
            </a:r>
          </a:p>
        </p:txBody>
      </p:sp>
      <p:sp>
        <p:nvSpPr>
          <p:cNvPr id="4" name="TekstSylinder 3"/>
          <p:cNvSpPr txBox="1"/>
          <p:nvPr/>
        </p:nvSpPr>
        <p:spPr>
          <a:xfrm>
            <a:off x="1331913" y="5534025"/>
            <a:ext cx="6769100" cy="1323975"/>
          </a:xfrm>
          <a:prstGeom prst="rect">
            <a:avLst/>
          </a:prstGeom>
          <a:noFill/>
        </p:spPr>
        <p:txBody>
          <a:bodyPr>
            <a:spAutoFit/>
          </a:bodyPr>
          <a:lstStyle/>
          <a:p>
            <a:pPr algn="ctr" fontAlgn="auto">
              <a:spcBef>
                <a:spcPts val="0"/>
              </a:spcBef>
              <a:spcAft>
                <a:spcPts val="0"/>
              </a:spcAft>
              <a:defRPr/>
            </a:pPr>
            <a:r>
              <a:rPr lang="nb-NO" sz="4000" dirty="0">
                <a:solidFill>
                  <a:schemeClr val="bg2">
                    <a:lumMod val="90000"/>
                  </a:schemeClr>
                </a:solidFill>
                <a:latin typeface="+mn-lt"/>
                <a:cs typeface="+mn-cs"/>
              </a:rPr>
              <a:t>Dr. Christina Voigt</a:t>
            </a:r>
          </a:p>
          <a:p>
            <a:pPr algn="ctr" fontAlgn="auto">
              <a:spcBef>
                <a:spcPts val="0"/>
              </a:spcBef>
              <a:spcAft>
                <a:spcPts val="0"/>
              </a:spcAft>
              <a:defRPr/>
            </a:pPr>
            <a:r>
              <a:rPr lang="nb-NO" sz="4000" dirty="0">
                <a:solidFill>
                  <a:schemeClr val="bg2">
                    <a:lumMod val="90000"/>
                  </a:schemeClr>
                </a:solidFill>
                <a:latin typeface="+mn-lt"/>
                <a:cs typeface="+mn-cs"/>
              </a:rPr>
              <a:t>Oslo, </a:t>
            </a:r>
            <a:r>
              <a:rPr lang="nb-NO" sz="4000" dirty="0" err="1">
                <a:solidFill>
                  <a:schemeClr val="bg2">
                    <a:lumMod val="90000"/>
                  </a:schemeClr>
                </a:solidFill>
                <a:latin typeface="+mn-lt"/>
                <a:cs typeface="+mn-cs"/>
              </a:rPr>
              <a:t>Norway</a:t>
            </a:r>
            <a:endParaRPr lang="nb-NO" sz="4000" dirty="0">
              <a:solidFill>
                <a:schemeClr val="bg2">
                  <a:lumMod val="90000"/>
                </a:schemeClr>
              </a:solidFill>
              <a:latin typeface="+mn-lt"/>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graphicFrame>
        <p:nvGraphicFramePr>
          <p:cNvPr id="7" name="Diagram 6"/>
          <p:cNvGraphicFramePr/>
          <p:nvPr/>
        </p:nvGraphicFramePr>
        <p:xfrm>
          <a:off x="0" y="188640"/>
          <a:ext cx="8748464" cy="6669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tel 1"/>
          <p:cNvSpPr>
            <a:spLocks noGrp="1"/>
          </p:cNvSpPr>
          <p:nvPr>
            <p:ph type="title"/>
          </p:nvPr>
        </p:nvSpPr>
        <p:spPr/>
        <p:txBody>
          <a:bodyPr/>
          <a:lstStyle/>
          <a:p>
            <a:pPr eaLnBrk="1" hangingPunct="1"/>
            <a:endParaRPr lang="en-US" smtClean="0"/>
          </a:p>
        </p:txBody>
      </p:sp>
      <p:sp>
        <p:nvSpPr>
          <p:cNvPr id="18434" name="Plassholder for innhold 2"/>
          <p:cNvSpPr>
            <a:spLocks noGrp="1"/>
          </p:cNvSpPr>
          <p:nvPr>
            <p:ph idx="1"/>
          </p:nvPr>
        </p:nvSpPr>
        <p:spPr/>
        <p:txBody>
          <a:bodyPr/>
          <a:lstStyle/>
          <a:p>
            <a:pPr eaLnBrk="1" hangingPunct="1"/>
            <a:endParaRPr lang="en-US" smtClean="0"/>
          </a:p>
        </p:txBody>
      </p:sp>
      <p:pic>
        <p:nvPicPr>
          <p:cNvPr id="18435"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sp>
        <p:nvSpPr>
          <p:cNvPr id="5" name="TekstSylinder 4"/>
          <p:cNvSpPr txBox="1"/>
          <p:nvPr/>
        </p:nvSpPr>
        <p:spPr>
          <a:xfrm>
            <a:off x="179388" y="2060575"/>
            <a:ext cx="8785225" cy="923925"/>
          </a:xfrm>
          <a:prstGeom prst="rect">
            <a:avLst/>
          </a:prstGeom>
          <a:noFill/>
        </p:spPr>
        <p:txBody>
          <a:bodyPr>
            <a:spAutoFit/>
          </a:bodyPr>
          <a:lstStyle/>
          <a:p>
            <a:pPr fontAlgn="auto">
              <a:spcBef>
                <a:spcPts val="0"/>
              </a:spcBef>
              <a:spcAft>
                <a:spcPts val="0"/>
              </a:spcAft>
              <a:defRPr/>
            </a:pPr>
            <a:r>
              <a:rPr lang="nb-NO" sz="5400" u="sng" dirty="0">
                <a:solidFill>
                  <a:schemeClr val="bg2">
                    <a:lumMod val="90000"/>
                  </a:schemeClr>
                </a:solidFill>
                <a:latin typeface="+mn-lt"/>
                <a:cs typeface="+mn-cs"/>
              </a:rPr>
              <a:t>REDD+ Risks for </a:t>
            </a:r>
            <a:r>
              <a:rPr lang="nb-NO" sz="5400" u="sng" dirty="0" err="1">
                <a:solidFill>
                  <a:schemeClr val="bg2">
                    <a:lumMod val="90000"/>
                  </a:schemeClr>
                </a:solidFill>
                <a:latin typeface="+mn-lt"/>
                <a:cs typeface="+mn-cs"/>
              </a:rPr>
              <a:t>Biodiversity</a:t>
            </a:r>
            <a:endParaRPr lang="nb-NO" sz="5400" u="sng" dirty="0">
              <a:solidFill>
                <a:schemeClr val="bg2">
                  <a:lumMod val="90000"/>
                </a:schemeClr>
              </a:solidFill>
              <a:latin typeface="+mn-lt"/>
              <a:cs typeface="+mn-cs"/>
            </a:endParaRPr>
          </a:p>
        </p:txBody>
      </p:sp>
      <p:sp>
        <p:nvSpPr>
          <p:cNvPr id="6" name="TekstSylinder 5"/>
          <p:cNvSpPr txBox="1"/>
          <p:nvPr/>
        </p:nvSpPr>
        <p:spPr>
          <a:xfrm>
            <a:off x="684213" y="3357563"/>
            <a:ext cx="7704137" cy="2862262"/>
          </a:xfrm>
          <a:prstGeom prst="rect">
            <a:avLst/>
          </a:prstGeom>
          <a:noFill/>
        </p:spPr>
        <p:txBody>
          <a:bodyPr>
            <a:spAutoFit/>
          </a:bodyPr>
          <a:lstStyle/>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Forest </a:t>
            </a:r>
            <a:r>
              <a:rPr lang="nb-NO" sz="3600" dirty="0" err="1">
                <a:solidFill>
                  <a:schemeClr val="bg2">
                    <a:lumMod val="90000"/>
                  </a:schemeClr>
                </a:solidFill>
                <a:latin typeface="+mn-lt"/>
                <a:cs typeface="+mn-cs"/>
              </a:rPr>
              <a:t>Definition</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Leakage</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Scope</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Reference</a:t>
            </a: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Levels</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endParaRPr lang="nb-NO" sz="3600" dirty="0">
              <a:solidFill>
                <a:schemeClr val="bg2">
                  <a:lumMod val="90000"/>
                </a:schemeClr>
              </a:solidFill>
              <a:latin typeface="+mn-lt"/>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tel 1"/>
          <p:cNvSpPr>
            <a:spLocks noGrp="1"/>
          </p:cNvSpPr>
          <p:nvPr>
            <p:ph type="title"/>
          </p:nvPr>
        </p:nvSpPr>
        <p:spPr/>
        <p:txBody>
          <a:bodyPr/>
          <a:lstStyle/>
          <a:p>
            <a:pPr eaLnBrk="1" hangingPunct="1"/>
            <a:endParaRPr lang="en-US" smtClean="0"/>
          </a:p>
        </p:txBody>
      </p:sp>
      <p:sp>
        <p:nvSpPr>
          <p:cNvPr id="19458" name="Plassholder for innhold 2"/>
          <p:cNvSpPr>
            <a:spLocks noGrp="1"/>
          </p:cNvSpPr>
          <p:nvPr>
            <p:ph idx="1"/>
          </p:nvPr>
        </p:nvSpPr>
        <p:spPr/>
        <p:txBody>
          <a:bodyPr/>
          <a:lstStyle/>
          <a:p>
            <a:pPr eaLnBrk="1" hangingPunct="1"/>
            <a:endParaRPr lang="en-US" smtClean="0"/>
          </a:p>
        </p:txBody>
      </p:sp>
      <p:pic>
        <p:nvPicPr>
          <p:cNvPr id="19459"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sp>
        <p:nvSpPr>
          <p:cNvPr id="5" name="TekstSylinder 4"/>
          <p:cNvSpPr txBox="1"/>
          <p:nvPr/>
        </p:nvSpPr>
        <p:spPr>
          <a:xfrm>
            <a:off x="179388" y="2060575"/>
            <a:ext cx="8785225" cy="923925"/>
          </a:xfrm>
          <a:prstGeom prst="rect">
            <a:avLst/>
          </a:prstGeom>
          <a:noFill/>
        </p:spPr>
        <p:txBody>
          <a:bodyPr>
            <a:spAutoFit/>
          </a:bodyPr>
          <a:lstStyle/>
          <a:p>
            <a:pPr fontAlgn="auto">
              <a:spcBef>
                <a:spcPts val="0"/>
              </a:spcBef>
              <a:spcAft>
                <a:spcPts val="0"/>
              </a:spcAft>
              <a:defRPr/>
            </a:pPr>
            <a:r>
              <a:rPr lang="nb-NO" sz="5400" u="sng" dirty="0">
                <a:solidFill>
                  <a:schemeClr val="bg2">
                    <a:lumMod val="90000"/>
                  </a:schemeClr>
                </a:solidFill>
                <a:latin typeface="+mn-lt"/>
                <a:cs typeface="+mn-cs"/>
              </a:rPr>
              <a:t>Legal </a:t>
            </a:r>
            <a:r>
              <a:rPr lang="nb-NO" sz="5400" u="sng" dirty="0" err="1">
                <a:solidFill>
                  <a:schemeClr val="bg2">
                    <a:lumMod val="90000"/>
                  </a:schemeClr>
                </a:solidFill>
                <a:latin typeface="+mn-lt"/>
                <a:cs typeface="+mn-cs"/>
              </a:rPr>
              <a:t>Mechanisms</a:t>
            </a:r>
            <a:endParaRPr lang="nb-NO" sz="5400" u="sng" dirty="0">
              <a:solidFill>
                <a:schemeClr val="bg2">
                  <a:lumMod val="90000"/>
                </a:schemeClr>
              </a:solidFill>
              <a:latin typeface="+mn-lt"/>
              <a:cs typeface="+mn-cs"/>
            </a:endParaRPr>
          </a:p>
        </p:txBody>
      </p:sp>
      <p:sp>
        <p:nvSpPr>
          <p:cNvPr id="6" name="TekstSylinder 5"/>
          <p:cNvSpPr txBox="1"/>
          <p:nvPr/>
        </p:nvSpPr>
        <p:spPr>
          <a:xfrm>
            <a:off x="684213" y="3357563"/>
            <a:ext cx="7704137" cy="2308225"/>
          </a:xfrm>
          <a:prstGeom prst="rect">
            <a:avLst/>
          </a:prstGeom>
          <a:noFill/>
        </p:spPr>
        <p:txBody>
          <a:bodyPr>
            <a:spAutoFit/>
          </a:bodyPr>
          <a:lstStyle/>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Safeguards</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Stakeholder </a:t>
            </a:r>
            <a:r>
              <a:rPr lang="nb-NO" sz="3600" dirty="0" err="1">
                <a:solidFill>
                  <a:schemeClr val="bg2">
                    <a:lumMod val="90000"/>
                  </a:schemeClr>
                </a:solidFill>
                <a:latin typeface="+mn-lt"/>
                <a:cs typeface="+mn-cs"/>
              </a:rPr>
              <a:t>Participation</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Global </a:t>
            </a:r>
            <a:r>
              <a:rPr lang="nb-NO" sz="3600" dirty="0" err="1">
                <a:solidFill>
                  <a:schemeClr val="bg2">
                    <a:lumMod val="90000"/>
                  </a:schemeClr>
                </a:solidFill>
                <a:latin typeface="+mn-lt"/>
                <a:cs typeface="+mn-cs"/>
              </a:rPr>
              <a:t>architecture</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endParaRPr lang="nb-NO" sz="3600" dirty="0">
              <a:solidFill>
                <a:schemeClr val="bg2">
                  <a:lumMod val="90000"/>
                </a:schemeClr>
              </a:solidFill>
              <a:latin typeface="+mn-lt"/>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Plassholder for innhold 2"/>
          <p:cNvSpPr>
            <a:spLocks noGrp="1"/>
          </p:cNvSpPr>
          <p:nvPr>
            <p:ph idx="1"/>
          </p:nvPr>
        </p:nvSpPr>
        <p:spPr>
          <a:xfrm>
            <a:off x="827088" y="765175"/>
            <a:ext cx="7416800" cy="5832475"/>
          </a:xfrm>
          <a:ln>
            <a:solidFill>
              <a:schemeClr val="tx1"/>
            </a:solidFill>
          </a:ln>
        </p:spPr>
        <p:txBody>
          <a:bodyPr/>
          <a:lstStyle/>
          <a:p>
            <a:pPr eaLnBrk="1" hangingPunct="1">
              <a:buFont typeface="Arial" charset="0"/>
              <a:buNone/>
            </a:pPr>
            <a:r>
              <a:rPr lang="en-US" sz="2800" b="1" smtClean="0"/>
              <a:t>…when undertaking activities referred to in paragraph 3 below, the following safeguards should be promoted and supported:</a:t>
            </a:r>
          </a:p>
          <a:p>
            <a:pPr eaLnBrk="1" hangingPunct="1">
              <a:buFont typeface="Arial" charset="0"/>
              <a:buNone/>
            </a:pPr>
            <a:r>
              <a:rPr lang="en-US" sz="2800" b="1" smtClean="0"/>
              <a:t> (e) Actions that are consistent with the conservation of natural forests and biological diversity, ensuring that actions referred to in paragraph 3 below are not used for the conversion of natural forests, but are instead used to incentivize the protection and conservation of natural forests and their ecosystem services, and to enhance other social and environmental benefits; (FCCC/AWGLCA/2010/14, chapter 6, para 2)</a:t>
            </a:r>
            <a:endParaRPr lang="nb-NO" sz="2800" b="1" smtClean="0"/>
          </a:p>
          <a:p>
            <a:pPr eaLnBrk="1" hangingPunct="1"/>
            <a:endParaRPr lang="en-US" sz="1100" b="1" smtClean="0"/>
          </a:p>
          <a:p>
            <a:pPr eaLnBrk="1" hangingPunct="1"/>
            <a:endParaRPr lang="nb-NO" sz="24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5" name="Rektangel 1"/>
          <p:cNvSpPr>
            <a:spLocks noChangeArrowheads="1"/>
          </p:cNvSpPr>
          <p:nvPr/>
        </p:nvSpPr>
        <p:spPr bwMode="auto">
          <a:xfrm>
            <a:off x="827088" y="549275"/>
            <a:ext cx="7993062" cy="5262563"/>
          </a:xfrm>
          <a:prstGeom prst="rect">
            <a:avLst/>
          </a:prstGeom>
          <a:noFill/>
          <a:ln w="9525">
            <a:solidFill>
              <a:schemeClr val="tx1"/>
            </a:solidFill>
            <a:miter lim="800000"/>
            <a:headEnd/>
            <a:tailEnd/>
          </a:ln>
        </p:spPr>
        <p:txBody>
          <a:bodyPr>
            <a:spAutoFit/>
          </a:bodyPr>
          <a:lstStyle/>
          <a:p>
            <a:r>
              <a:rPr lang="en-US" sz="2800" b="1">
                <a:latin typeface="Calibri" pitchFamily="34" charset="0"/>
              </a:rPr>
              <a:t>When undertaking REDD+ actions Parties </a:t>
            </a:r>
            <a:r>
              <a:rPr lang="en-US" sz="2800" b="1">
                <a:solidFill>
                  <a:srgbClr val="FF0000"/>
                </a:solidFill>
                <a:latin typeface="Calibri" pitchFamily="34" charset="0"/>
              </a:rPr>
              <a:t>shall</a:t>
            </a:r>
            <a:r>
              <a:rPr lang="en-US" sz="2800" b="1">
                <a:latin typeface="Calibri" pitchFamily="34" charset="0"/>
              </a:rPr>
              <a:t>: </a:t>
            </a:r>
          </a:p>
          <a:p>
            <a:endParaRPr lang="nb-NO" sz="2800" b="1">
              <a:latin typeface="Calibri" pitchFamily="34" charset="0"/>
            </a:endParaRPr>
          </a:p>
          <a:p>
            <a:r>
              <a:rPr lang="en-US" sz="2800" b="1">
                <a:latin typeface="Calibri" pitchFamily="34" charset="0"/>
              </a:rPr>
              <a:t>	[</a:t>
            </a:r>
            <a:r>
              <a:rPr lang="en-US" sz="2800" b="1">
                <a:solidFill>
                  <a:srgbClr val="FF0000"/>
                </a:solidFill>
                <a:latin typeface="Calibri" pitchFamily="34" charset="0"/>
              </a:rPr>
              <a:t>Ensure</a:t>
            </a:r>
            <a:r>
              <a:rPr lang="en-US" sz="2800" b="1">
                <a:latin typeface="Calibri" pitchFamily="34" charset="0"/>
              </a:rPr>
              <a:t>] [Promote] actions that are consistent with the conservation of biological diversity [, and do not provide incentives for conversion of natural forests][, including safeguards on the conversion of natural forests] and enhance other social and environmental benefits [, including [environmental][ecosystem] services], </a:t>
            </a:r>
            <a:r>
              <a:rPr lang="en-US" sz="2800" b="1">
                <a:solidFill>
                  <a:srgbClr val="FF0000"/>
                </a:solidFill>
                <a:latin typeface="Calibri" pitchFamily="34" charset="0"/>
              </a:rPr>
              <a:t>complementary to the aims and objectives of relevant international conventions and agreements </a:t>
            </a:r>
            <a:r>
              <a:rPr lang="en-US" sz="2800" b="1">
                <a:latin typeface="Calibri" pitchFamily="34" charset="0"/>
              </a:rPr>
              <a:t>(Non-paper No. 39, Para 4(f))</a:t>
            </a:r>
            <a:endParaRPr lang="nb-NO" sz="2800" b="1">
              <a:latin typeface="Calibri" pitchFamily="34"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ktangel 1"/>
          <p:cNvSpPr>
            <a:spLocks noChangeArrowheads="1"/>
          </p:cNvSpPr>
          <p:nvPr/>
        </p:nvSpPr>
        <p:spPr bwMode="auto">
          <a:xfrm>
            <a:off x="395288" y="260350"/>
            <a:ext cx="8424862" cy="5262563"/>
          </a:xfrm>
          <a:prstGeom prst="rect">
            <a:avLst/>
          </a:prstGeom>
          <a:solidFill>
            <a:schemeClr val="bg1"/>
          </a:solidFill>
          <a:ln w="9525">
            <a:solidFill>
              <a:schemeClr val="tx1"/>
            </a:solidFill>
            <a:miter lim="800000"/>
            <a:headEnd/>
            <a:tailEnd/>
          </a:ln>
        </p:spPr>
        <p:txBody>
          <a:bodyPr>
            <a:spAutoFit/>
          </a:bodyPr>
          <a:lstStyle/>
          <a:p>
            <a:r>
              <a:rPr lang="en-GB" sz="2800" b="1" i="1">
                <a:latin typeface="Calibri" pitchFamily="34" charset="0"/>
              </a:rPr>
              <a:t>Also requests </a:t>
            </a:r>
            <a:r>
              <a:rPr lang="en-GB" sz="2800" b="1">
                <a:latin typeface="Calibri" pitchFamily="34" charset="0"/>
              </a:rPr>
              <a:t>that a developing country Party aiming to undertake activities referred to in paragraph 3 above, [provided that support is made available,] in accordance with national circumstances and respective capabilities, develop:</a:t>
            </a:r>
            <a:endParaRPr lang="nb-NO" sz="2800" b="1">
              <a:latin typeface="Calibri" pitchFamily="34" charset="0"/>
            </a:endParaRPr>
          </a:p>
          <a:p>
            <a:r>
              <a:rPr lang="en-GB" sz="2800" b="1">
                <a:latin typeface="Calibri" pitchFamily="34" charset="0"/>
              </a:rPr>
              <a:t> </a:t>
            </a:r>
            <a:endParaRPr lang="nb-NO" sz="2800" b="1">
              <a:latin typeface="Calibri" pitchFamily="34" charset="0"/>
            </a:endParaRPr>
          </a:p>
          <a:p>
            <a:r>
              <a:rPr lang="en-GB" sz="2800" b="1">
                <a:latin typeface="Calibri" pitchFamily="34" charset="0"/>
              </a:rPr>
              <a:t>(c) A robust and transparent national forest monitoring system for the monitoring and reporting of the activities referred to in paragraph 3 above </a:t>
            </a:r>
            <a:r>
              <a:rPr lang="en-GB" sz="2800" b="1">
                <a:solidFill>
                  <a:srgbClr val="FF0000"/>
                </a:solidFill>
                <a:latin typeface="Calibri" pitchFamily="34" charset="0"/>
              </a:rPr>
              <a:t>[, and the safeguards referred to in paragraph 2 above], </a:t>
            </a:r>
            <a:r>
              <a:rPr lang="en-GB" sz="2800" b="1">
                <a:latin typeface="Calibri" pitchFamily="34" charset="0"/>
              </a:rPr>
              <a:t>with, as appropriate, subnational monitoring and reporting as an optional interim measure...</a:t>
            </a:r>
            <a:endParaRPr lang="nb-NO" sz="2800" b="1">
              <a:latin typeface="Calibr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tel 1"/>
          <p:cNvSpPr>
            <a:spLocks noGrp="1"/>
          </p:cNvSpPr>
          <p:nvPr>
            <p:ph type="title"/>
          </p:nvPr>
        </p:nvSpPr>
        <p:spPr/>
        <p:txBody>
          <a:bodyPr/>
          <a:lstStyle/>
          <a:p>
            <a:pPr eaLnBrk="1" hangingPunct="1"/>
            <a:endParaRPr lang="en-US" smtClean="0"/>
          </a:p>
        </p:txBody>
      </p:sp>
      <p:sp>
        <p:nvSpPr>
          <p:cNvPr id="23554" name="Plassholder for innhold 2"/>
          <p:cNvSpPr>
            <a:spLocks noGrp="1"/>
          </p:cNvSpPr>
          <p:nvPr>
            <p:ph idx="1"/>
          </p:nvPr>
        </p:nvSpPr>
        <p:spPr/>
        <p:txBody>
          <a:bodyPr/>
          <a:lstStyle/>
          <a:p>
            <a:pPr eaLnBrk="1" hangingPunct="1"/>
            <a:endParaRPr lang="en-US" smtClean="0"/>
          </a:p>
        </p:txBody>
      </p:sp>
      <p:pic>
        <p:nvPicPr>
          <p:cNvPr id="23555"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sp>
        <p:nvSpPr>
          <p:cNvPr id="5" name="TekstSylinder 4"/>
          <p:cNvSpPr txBox="1"/>
          <p:nvPr/>
        </p:nvSpPr>
        <p:spPr>
          <a:xfrm>
            <a:off x="179388" y="2060575"/>
            <a:ext cx="8785225" cy="923925"/>
          </a:xfrm>
          <a:prstGeom prst="rect">
            <a:avLst/>
          </a:prstGeom>
          <a:noFill/>
        </p:spPr>
        <p:txBody>
          <a:bodyPr>
            <a:spAutoFit/>
          </a:bodyPr>
          <a:lstStyle/>
          <a:p>
            <a:pPr fontAlgn="auto">
              <a:spcBef>
                <a:spcPts val="0"/>
              </a:spcBef>
              <a:spcAft>
                <a:spcPts val="0"/>
              </a:spcAft>
              <a:defRPr/>
            </a:pPr>
            <a:r>
              <a:rPr lang="nb-NO" sz="5400" u="sng" dirty="0">
                <a:solidFill>
                  <a:schemeClr val="bg2">
                    <a:lumMod val="90000"/>
                  </a:schemeClr>
                </a:solidFill>
                <a:latin typeface="+mn-lt"/>
                <a:cs typeface="+mn-cs"/>
              </a:rPr>
              <a:t>Legal </a:t>
            </a:r>
            <a:r>
              <a:rPr lang="nb-NO" sz="5400" u="sng" dirty="0" err="1">
                <a:solidFill>
                  <a:schemeClr val="bg2">
                    <a:lumMod val="90000"/>
                  </a:schemeClr>
                </a:solidFill>
                <a:latin typeface="+mn-lt"/>
                <a:cs typeface="+mn-cs"/>
              </a:rPr>
              <a:t>Mechanisms</a:t>
            </a:r>
            <a:endParaRPr lang="nb-NO" sz="5400" u="sng" dirty="0">
              <a:solidFill>
                <a:schemeClr val="bg2">
                  <a:lumMod val="90000"/>
                </a:schemeClr>
              </a:solidFill>
              <a:latin typeface="+mn-lt"/>
              <a:cs typeface="+mn-cs"/>
            </a:endParaRPr>
          </a:p>
        </p:txBody>
      </p:sp>
      <p:sp>
        <p:nvSpPr>
          <p:cNvPr id="6" name="TekstSylinder 5"/>
          <p:cNvSpPr txBox="1"/>
          <p:nvPr/>
        </p:nvSpPr>
        <p:spPr>
          <a:xfrm>
            <a:off x="684213" y="3357563"/>
            <a:ext cx="7704137" cy="2308225"/>
          </a:xfrm>
          <a:prstGeom prst="rect">
            <a:avLst/>
          </a:prstGeom>
          <a:noFill/>
        </p:spPr>
        <p:txBody>
          <a:bodyPr>
            <a:spAutoFit/>
          </a:bodyPr>
          <a:lstStyle/>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Safeguards</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Stakeholder </a:t>
            </a:r>
            <a:r>
              <a:rPr lang="nb-NO" sz="3600" dirty="0" err="1">
                <a:solidFill>
                  <a:schemeClr val="bg2">
                    <a:lumMod val="90000"/>
                  </a:schemeClr>
                </a:solidFill>
                <a:latin typeface="+mn-lt"/>
                <a:cs typeface="+mn-cs"/>
              </a:rPr>
              <a:t>Participation</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Global </a:t>
            </a:r>
            <a:r>
              <a:rPr lang="nb-NO" sz="3600" dirty="0" err="1">
                <a:solidFill>
                  <a:schemeClr val="bg2">
                    <a:lumMod val="90000"/>
                  </a:schemeClr>
                </a:solidFill>
                <a:latin typeface="+mn-lt"/>
                <a:cs typeface="+mn-cs"/>
              </a:rPr>
              <a:t>architecture</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endParaRPr lang="nb-NO" sz="3600" dirty="0">
              <a:solidFill>
                <a:schemeClr val="bg2">
                  <a:lumMod val="90000"/>
                </a:schemeClr>
              </a:solidFill>
              <a:latin typeface="+mn-lt"/>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tel 1"/>
          <p:cNvSpPr>
            <a:spLocks noGrp="1"/>
          </p:cNvSpPr>
          <p:nvPr>
            <p:ph type="title"/>
          </p:nvPr>
        </p:nvSpPr>
        <p:spPr/>
        <p:txBody>
          <a:bodyPr/>
          <a:lstStyle/>
          <a:p>
            <a:pPr eaLnBrk="1" hangingPunct="1"/>
            <a:endParaRPr lang="en-US" smtClean="0"/>
          </a:p>
        </p:txBody>
      </p:sp>
      <p:sp>
        <p:nvSpPr>
          <p:cNvPr id="24578" name="Plassholder for innhold 2"/>
          <p:cNvSpPr>
            <a:spLocks noGrp="1"/>
          </p:cNvSpPr>
          <p:nvPr>
            <p:ph idx="1"/>
          </p:nvPr>
        </p:nvSpPr>
        <p:spPr/>
        <p:txBody>
          <a:bodyPr/>
          <a:lstStyle/>
          <a:p>
            <a:pPr eaLnBrk="1" hangingPunct="1"/>
            <a:endParaRPr lang="en-US" smtClean="0"/>
          </a:p>
        </p:txBody>
      </p:sp>
      <p:pic>
        <p:nvPicPr>
          <p:cNvPr id="24579"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sp>
        <p:nvSpPr>
          <p:cNvPr id="5" name="TekstSylinder 4"/>
          <p:cNvSpPr txBox="1"/>
          <p:nvPr/>
        </p:nvSpPr>
        <p:spPr>
          <a:xfrm>
            <a:off x="179388" y="2060575"/>
            <a:ext cx="8785225" cy="923925"/>
          </a:xfrm>
          <a:prstGeom prst="rect">
            <a:avLst/>
          </a:prstGeom>
          <a:noFill/>
        </p:spPr>
        <p:txBody>
          <a:bodyPr>
            <a:spAutoFit/>
          </a:bodyPr>
          <a:lstStyle/>
          <a:p>
            <a:pPr fontAlgn="auto">
              <a:spcBef>
                <a:spcPts val="0"/>
              </a:spcBef>
              <a:spcAft>
                <a:spcPts val="0"/>
              </a:spcAft>
              <a:defRPr/>
            </a:pPr>
            <a:r>
              <a:rPr lang="nb-NO" sz="5400" u="sng" dirty="0" err="1">
                <a:solidFill>
                  <a:schemeClr val="bg2">
                    <a:lumMod val="90000"/>
                  </a:schemeClr>
                </a:solidFill>
                <a:latin typeface="+mn-lt"/>
                <a:cs typeface="+mn-cs"/>
              </a:rPr>
              <a:t>Challenges</a:t>
            </a:r>
            <a:endParaRPr lang="nb-NO" sz="5400" u="sng" dirty="0">
              <a:solidFill>
                <a:schemeClr val="bg2">
                  <a:lumMod val="90000"/>
                </a:schemeClr>
              </a:solidFill>
              <a:latin typeface="+mn-lt"/>
              <a:cs typeface="+mn-cs"/>
            </a:endParaRPr>
          </a:p>
        </p:txBody>
      </p:sp>
      <p:sp>
        <p:nvSpPr>
          <p:cNvPr id="6" name="TekstSylinder 5"/>
          <p:cNvSpPr txBox="1"/>
          <p:nvPr/>
        </p:nvSpPr>
        <p:spPr>
          <a:xfrm>
            <a:off x="684213" y="3357563"/>
            <a:ext cx="8208962" cy="2308225"/>
          </a:xfrm>
          <a:prstGeom prst="rect">
            <a:avLst/>
          </a:prstGeom>
          <a:noFill/>
        </p:spPr>
        <p:txBody>
          <a:bodyPr>
            <a:spAutoFit/>
          </a:bodyPr>
          <a:lstStyle/>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Political</a:t>
            </a: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self-interest</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Strategic</a:t>
            </a: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bargaining</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Sovereignty</a:t>
            </a:r>
            <a:r>
              <a:rPr lang="nb-NO" sz="3600" dirty="0">
                <a:solidFill>
                  <a:schemeClr val="bg2">
                    <a:lumMod val="90000"/>
                  </a:schemeClr>
                </a:solidFill>
                <a:latin typeface="+mn-lt"/>
                <a:cs typeface="+mn-cs"/>
              </a:rPr>
              <a:t> </a:t>
            </a:r>
            <a:r>
              <a:rPr lang="nb-NO" sz="3600" dirty="0" err="1">
                <a:solidFill>
                  <a:schemeClr val="bg2">
                    <a:lumMod val="90000"/>
                  </a:schemeClr>
                </a:solidFill>
                <a:latin typeface="+mn-lt"/>
                <a:cs typeface="+mn-cs"/>
              </a:rPr>
              <a:t>Issues</a:t>
            </a:r>
            <a:endParaRPr lang="nb-NO" sz="3600" dirty="0">
              <a:solidFill>
                <a:schemeClr val="bg2">
                  <a:lumMod val="90000"/>
                </a:schemeClr>
              </a:solidFill>
              <a:latin typeface="+mn-lt"/>
              <a:cs typeface="+mn-cs"/>
            </a:endParaRPr>
          </a:p>
          <a:p>
            <a:pPr fontAlgn="auto">
              <a:spcBef>
                <a:spcPts val="0"/>
              </a:spcBef>
              <a:spcAft>
                <a:spcPts val="0"/>
              </a:spcAft>
              <a:buFont typeface="Arial" pitchFamily="34" charset="0"/>
              <a:buChar char="•"/>
              <a:defRPr/>
            </a:pPr>
            <a:r>
              <a:rPr lang="nb-NO" sz="3600" dirty="0">
                <a:solidFill>
                  <a:schemeClr val="bg2">
                    <a:lumMod val="90000"/>
                  </a:schemeClr>
                </a:solidFill>
                <a:latin typeface="+mn-lt"/>
                <a:cs typeface="+mn-cs"/>
              </a:rPr>
              <a:t> REDD+ </a:t>
            </a:r>
            <a:r>
              <a:rPr lang="nb-NO" sz="3600" dirty="0" err="1">
                <a:solidFill>
                  <a:schemeClr val="bg2">
                    <a:lumMod val="90000"/>
                  </a:schemeClr>
                </a:solidFill>
                <a:latin typeface="+mn-lt"/>
                <a:cs typeface="+mn-cs"/>
              </a:rPr>
              <a:t>finance</a:t>
            </a:r>
            <a:r>
              <a:rPr lang="nb-NO" sz="3600" dirty="0">
                <a:solidFill>
                  <a:schemeClr val="bg2">
                    <a:lumMod val="90000"/>
                  </a:schemeClr>
                </a:solidFill>
                <a:latin typeface="+mn-lt"/>
                <a:cs typeface="+mn-cs"/>
              </a:rPr>
              <a:t>: fast start and </a:t>
            </a:r>
            <a:r>
              <a:rPr lang="nb-NO" sz="3600" dirty="0" err="1">
                <a:solidFill>
                  <a:schemeClr val="bg2">
                    <a:lumMod val="90000"/>
                  </a:schemeClr>
                </a:solidFill>
                <a:latin typeface="+mn-lt"/>
                <a:cs typeface="+mn-cs"/>
              </a:rPr>
              <a:t>long</a:t>
            </a:r>
            <a:r>
              <a:rPr lang="nb-NO" sz="3600" dirty="0">
                <a:solidFill>
                  <a:schemeClr val="bg2">
                    <a:lumMod val="90000"/>
                  </a:schemeClr>
                </a:solidFill>
                <a:latin typeface="+mn-lt"/>
                <a:cs typeface="+mn-cs"/>
              </a:rPr>
              <a:t> term</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tel 1"/>
          <p:cNvSpPr>
            <a:spLocks noGrp="1"/>
          </p:cNvSpPr>
          <p:nvPr>
            <p:ph type="title"/>
          </p:nvPr>
        </p:nvSpPr>
        <p:spPr/>
        <p:txBody>
          <a:bodyPr/>
          <a:lstStyle/>
          <a:p>
            <a:pPr eaLnBrk="1" hangingPunct="1"/>
            <a:endParaRPr lang="en-US" smtClean="0"/>
          </a:p>
        </p:txBody>
      </p:sp>
      <p:sp>
        <p:nvSpPr>
          <p:cNvPr id="25602" name="Plassholder for innhold 2"/>
          <p:cNvSpPr>
            <a:spLocks noGrp="1"/>
          </p:cNvSpPr>
          <p:nvPr>
            <p:ph idx="1"/>
          </p:nvPr>
        </p:nvSpPr>
        <p:spPr/>
        <p:txBody>
          <a:bodyPr/>
          <a:lstStyle/>
          <a:p>
            <a:pPr eaLnBrk="1" hangingPunct="1"/>
            <a:endParaRPr lang="en-US" smtClean="0"/>
          </a:p>
        </p:txBody>
      </p:sp>
      <p:pic>
        <p:nvPicPr>
          <p:cNvPr id="25603" name="Picture 2"/>
          <p:cNvPicPr>
            <a:picLocks noChangeAspect="1" noChangeArrowheads="1"/>
          </p:cNvPicPr>
          <p:nvPr/>
        </p:nvPicPr>
        <p:blipFill>
          <a:blip r:embed="rId2"/>
          <a:srcRect r="11450"/>
          <a:stretch>
            <a:fillRect/>
          </a:stretch>
        </p:blipFill>
        <p:spPr bwMode="auto">
          <a:xfrm>
            <a:off x="0" y="0"/>
            <a:ext cx="9144000" cy="6934200"/>
          </a:xfrm>
          <a:prstGeom prst="rect">
            <a:avLst/>
          </a:prstGeom>
          <a:noFill/>
          <a:ln w="9525">
            <a:noFill/>
            <a:miter lim="800000"/>
            <a:headEnd/>
            <a:tailEnd/>
          </a:ln>
        </p:spPr>
      </p:pic>
      <p:sp>
        <p:nvSpPr>
          <p:cNvPr id="25604" name="TekstSylinder 4"/>
          <p:cNvSpPr txBox="1">
            <a:spLocks noChangeArrowheads="1"/>
          </p:cNvSpPr>
          <p:nvPr/>
        </p:nvSpPr>
        <p:spPr bwMode="auto">
          <a:xfrm>
            <a:off x="179388" y="2060575"/>
            <a:ext cx="8785225" cy="914400"/>
          </a:xfrm>
          <a:prstGeom prst="rect">
            <a:avLst/>
          </a:prstGeom>
          <a:noFill/>
          <a:ln w="9525">
            <a:noFill/>
            <a:miter lim="800000"/>
            <a:headEnd/>
            <a:tailEnd/>
          </a:ln>
        </p:spPr>
        <p:txBody>
          <a:bodyPr>
            <a:spAutoFit/>
          </a:bodyPr>
          <a:lstStyle/>
          <a:p>
            <a:r>
              <a:rPr lang="nb-NO" sz="5400" u="sng">
                <a:solidFill>
                  <a:srgbClr val="DDD9C3"/>
                </a:solidFill>
                <a:latin typeface="Calibri" pitchFamily="34" charset="0"/>
              </a:rPr>
              <a:t>Possibilities</a:t>
            </a:r>
          </a:p>
        </p:txBody>
      </p:sp>
      <p:sp>
        <p:nvSpPr>
          <p:cNvPr id="25605" name="TekstSylinder 5"/>
          <p:cNvSpPr txBox="1">
            <a:spLocks noChangeArrowheads="1"/>
          </p:cNvSpPr>
          <p:nvPr/>
        </p:nvSpPr>
        <p:spPr bwMode="auto">
          <a:xfrm>
            <a:off x="684213" y="3357563"/>
            <a:ext cx="8208962" cy="2289175"/>
          </a:xfrm>
          <a:prstGeom prst="rect">
            <a:avLst/>
          </a:prstGeom>
          <a:noFill/>
          <a:ln w="9525">
            <a:noFill/>
            <a:miter lim="800000"/>
            <a:headEnd/>
            <a:tailEnd/>
          </a:ln>
        </p:spPr>
        <p:txBody>
          <a:bodyPr>
            <a:spAutoFit/>
          </a:bodyPr>
          <a:lstStyle/>
          <a:p>
            <a:pPr>
              <a:buFont typeface="Arial" charset="0"/>
              <a:buChar char="•"/>
            </a:pPr>
            <a:r>
              <a:rPr lang="nb-NO" sz="3600">
                <a:solidFill>
                  <a:srgbClr val="DDD9C3"/>
                </a:solidFill>
                <a:latin typeface="Calibri" pitchFamily="34" charset="0"/>
              </a:rPr>
              <a:t> Bilateral Agreements</a:t>
            </a:r>
          </a:p>
          <a:p>
            <a:pPr>
              <a:buFont typeface="Arial" charset="0"/>
              <a:buChar char="•"/>
            </a:pPr>
            <a:r>
              <a:rPr lang="nb-NO" sz="3600">
                <a:solidFill>
                  <a:srgbClr val="DDD9C3"/>
                </a:solidFill>
                <a:latin typeface="Calibri" pitchFamily="34" charset="0"/>
              </a:rPr>
              <a:t> CBD Cooperation</a:t>
            </a:r>
          </a:p>
          <a:p>
            <a:pPr>
              <a:buFont typeface="Arial" charset="0"/>
              <a:buChar char="•"/>
            </a:pPr>
            <a:r>
              <a:rPr lang="nb-NO" sz="3600">
                <a:solidFill>
                  <a:srgbClr val="DDD9C3"/>
                </a:solidFill>
                <a:latin typeface="Calibri" pitchFamily="34" charset="0"/>
              </a:rPr>
              <a:t> Voluntary Crediting, Minimum Standards (Voluntary Carbon Market)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454</TotalTime>
  <Words>280</Words>
  <Application>Microsoft Office PowerPoint</Application>
  <PresentationFormat>On-screen Show (4:3)</PresentationFormat>
  <Paragraphs>34</Paragraphs>
  <Slides>10</Slides>
  <Notes>1</Notes>
  <HiddenSlides>1</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10</vt:i4>
      </vt:variant>
    </vt:vector>
  </HeadingPairs>
  <TitlesOfParts>
    <vt:vector size="13" baseType="lpstr">
      <vt:lpstr>Arial</vt:lpstr>
      <vt:lpstr>Calibri</vt:lpstr>
      <vt:lpstr>Office-tema</vt:lpstr>
      <vt:lpstr>REDD+: A Benefit for Biodiversity?</vt:lpstr>
      <vt:lpstr>Slide 2</vt:lpstr>
      <vt:lpstr>Slide 3</vt:lpstr>
      <vt:lpstr>Slide 4</vt:lpstr>
      <vt:lpstr>Slide 5</vt:lpstr>
      <vt:lpstr>Slide 6</vt:lpstr>
      <vt:lpstr>Slide 7</vt:lpstr>
      <vt:lpstr>Slide 8</vt:lpstr>
      <vt:lpstr>Slide 9</vt:lpstr>
      <vt:lpstr>Slide 10</vt:lpstr>
    </vt:vector>
  </TitlesOfParts>
  <Company>STATEN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REDD+ :  Benefit or Threat to Biodiversity? </dc:title>
  <dc:creator>md40657</dc:creator>
  <cp:lastModifiedBy>COEMaster</cp:lastModifiedBy>
  <cp:revision>50</cp:revision>
  <dcterms:created xsi:type="dcterms:W3CDTF">2010-09-07T19:39:39Z</dcterms:created>
  <dcterms:modified xsi:type="dcterms:W3CDTF">2010-12-08T16:36:01Z</dcterms:modified>
</cp:coreProperties>
</file>