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11.xml" ContentType="application/vnd.openxmlformats-officedocument.presentationml.notesSlide+xml"/>
  <Override PartName="/ppt/diagrams/data4.xml" ContentType="application/vnd.openxmlformats-officedocument.drawingml.diagramData+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data3.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257" r:id="rId3"/>
    <p:sldId id="266" r:id="rId4"/>
    <p:sldId id="258" r:id="rId5"/>
    <p:sldId id="269" r:id="rId6"/>
    <p:sldId id="270" r:id="rId7"/>
    <p:sldId id="271" r:id="rId8"/>
    <p:sldId id="272" r:id="rId9"/>
    <p:sldId id="260" r:id="rId10"/>
    <p:sldId id="274" r:id="rId11"/>
    <p:sldId id="273" r:id="rId12"/>
    <p:sldId id="276" r:id="rId13"/>
    <p:sldId id="275" r:id="rId14"/>
    <p:sldId id="278" r:id="rId15"/>
    <p:sldId id="277"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888" autoAdjust="0"/>
  </p:normalViewPr>
  <p:slideViewPr>
    <p:cSldViewPr snapToGrid="0" snapToObjects="1">
      <p:cViewPr varScale="1">
        <p:scale>
          <a:sx n="39" d="100"/>
          <a:sy n="39" d="100"/>
        </p:scale>
        <p:origin x="-1205" y="-62"/>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89" d="100"/>
          <a:sy n="89" d="100"/>
        </p:scale>
        <p:origin x="-3078"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AC654E-5221-4663-A119-B11DDEE38568}" type="doc">
      <dgm:prSet loTypeId="urn:microsoft.com/office/officeart/2005/8/layout/radial6" loCatId="cycle" qsTypeId="urn:microsoft.com/office/officeart/2005/8/quickstyle/3d3" qsCatId="3D" csTypeId="urn:microsoft.com/office/officeart/2005/8/colors/accent1_2" csCatId="accent1" phldr="1"/>
      <dgm:spPr/>
      <dgm:t>
        <a:bodyPr/>
        <a:lstStyle/>
        <a:p>
          <a:endParaRPr lang="en-AU"/>
        </a:p>
      </dgm:t>
    </dgm:pt>
    <dgm:pt modelId="{12114DA1-FB18-43EE-9243-AE5EF6B83AE6}">
      <dgm:prSet phldrT="[Text]"/>
      <dgm:spPr>
        <a:solidFill>
          <a:schemeClr val="accent5">
            <a:lumMod val="50000"/>
          </a:schemeClr>
        </a:solidFill>
      </dgm:spPr>
      <dgm:t>
        <a:bodyPr/>
        <a:lstStyle/>
        <a:p>
          <a:r>
            <a:rPr lang="en-AU" dirty="0" smtClean="0"/>
            <a:t>Displacement</a:t>
          </a:r>
        </a:p>
        <a:p>
          <a:endParaRPr lang="en-AU" dirty="0"/>
        </a:p>
      </dgm:t>
    </dgm:pt>
    <dgm:pt modelId="{3B537936-D0FE-4DA6-BCAD-ECAB9716751D}" type="parTrans" cxnId="{3198F357-EB4F-464F-BC89-D238C56049CB}">
      <dgm:prSet/>
      <dgm:spPr/>
      <dgm:t>
        <a:bodyPr/>
        <a:lstStyle/>
        <a:p>
          <a:endParaRPr lang="en-AU"/>
        </a:p>
      </dgm:t>
    </dgm:pt>
    <dgm:pt modelId="{E7909173-70E7-4233-A9E0-FF188B9A78BA}" type="sibTrans" cxnId="{3198F357-EB4F-464F-BC89-D238C56049CB}">
      <dgm:prSet/>
      <dgm:spPr/>
      <dgm:t>
        <a:bodyPr/>
        <a:lstStyle/>
        <a:p>
          <a:endParaRPr lang="en-AU"/>
        </a:p>
      </dgm:t>
    </dgm:pt>
    <dgm:pt modelId="{008A43D2-F367-40F5-AFFB-34CC44B26217}">
      <dgm:prSet phldrT="[Text]" custT="1"/>
      <dgm:spPr>
        <a:solidFill>
          <a:schemeClr val="accent2">
            <a:lumMod val="75000"/>
          </a:schemeClr>
        </a:solidFill>
      </dgm:spPr>
      <dgm:t>
        <a:bodyPr/>
        <a:lstStyle/>
        <a:p>
          <a:r>
            <a:rPr lang="en-AU" sz="1600" b="1" dirty="0" smtClean="0"/>
            <a:t>Temporary</a:t>
          </a:r>
        </a:p>
        <a:p>
          <a:r>
            <a:rPr lang="en-AU" sz="1400" dirty="0" smtClean="0"/>
            <a:t>Hyogo Framework</a:t>
          </a:r>
          <a:endParaRPr lang="en-AU" sz="1400" dirty="0"/>
        </a:p>
      </dgm:t>
    </dgm:pt>
    <dgm:pt modelId="{89689D44-D57D-4997-9858-EFE636C30D46}" type="parTrans" cxnId="{D7FBF016-3CFD-4770-8669-9CE73B99C73F}">
      <dgm:prSet/>
      <dgm:spPr/>
      <dgm:t>
        <a:bodyPr/>
        <a:lstStyle/>
        <a:p>
          <a:endParaRPr lang="en-AU"/>
        </a:p>
      </dgm:t>
    </dgm:pt>
    <dgm:pt modelId="{CAD40EE2-6BC6-4DF6-A04E-F542D3B40F37}" type="sibTrans" cxnId="{D7FBF016-3CFD-4770-8669-9CE73B99C73F}">
      <dgm:prSet/>
      <dgm:spPr/>
      <dgm:t>
        <a:bodyPr/>
        <a:lstStyle/>
        <a:p>
          <a:endParaRPr lang="en-AU"/>
        </a:p>
      </dgm:t>
    </dgm:pt>
    <dgm:pt modelId="{17BAC7F0-0E4B-4571-B5D9-803996A121B9}">
      <dgm:prSet phldrT="[Text]" custT="1"/>
      <dgm:spPr>
        <a:solidFill>
          <a:schemeClr val="accent4">
            <a:lumMod val="75000"/>
          </a:schemeClr>
        </a:solidFill>
      </dgm:spPr>
      <dgm:t>
        <a:bodyPr/>
        <a:lstStyle/>
        <a:p>
          <a:r>
            <a:rPr lang="en-AU" sz="1500" b="1" dirty="0" smtClean="0"/>
            <a:t>Internal Displacement</a:t>
          </a:r>
        </a:p>
        <a:p>
          <a:r>
            <a:rPr lang="en-AU" sz="1400" dirty="0" smtClean="0"/>
            <a:t>Guiding Principles</a:t>
          </a:r>
          <a:endParaRPr lang="en-AU" sz="1400" dirty="0"/>
        </a:p>
      </dgm:t>
    </dgm:pt>
    <dgm:pt modelId="{EB325507-8C48-4F5D-ADEA-C884DC19B810}" type="parTrans" cxnId="{5E1DD45F-665D-4544-A4F5-745D09301840}">
      <dgm:prSet/>
      <dgm:spPr/>
      <dgm:t>
        <a:bodyPr/>
        <a:lstStyle/>
        <a:p>
          <a:endParaRPr lang="en-AU"/>
        </a:p>
      </dgm:t>
    </dgm:pt>
    <dgm:pt modelId="{D613DC9A-E556-4AD6-B057-F6E0798BD26A}" type="sibTrans" cxnId="{5E1DD45F-665D-4544-A4F5-745D09301840}">
      <dgm:prSet/>
      <dgm:spPr/>
      <dgm:t>
        <a:bodyPr/>
        <a:lstStyle/>
        <a:p>
          <a:endParaRPr lang="en-AU"/>
        </a:p>
      </dgm:t>
    </dgm:pt>
    <dgm:pt modelId="{11EA9B3A-F9EC-4786-9A18-EB2591EA952D}">
      <dgm:prSet phldrT="[Text]" custT="1"/>
      <dgm:spPr>
        <a:solidFill>
          <a:schemeClr val="accent6"/>
        </a:solidFill>
      </dgm:spPr>
      <dgm:t>
        <a:bodyPr/>
        <a:lstStyle/>
        <a:p>
          <a:r>
            <a:rPr lang="en-AU" sz="1600" b="1" dirty="0" smtClean="0"/>
            <a:t>International</a:t>
          </a:r>
        </a:p>
        <a:p>
          <a:r>
            <a:rPr lang="en-AU" sz="1400" dirty="0" smtClean="0"/>
            <a:t>Cancun Adaptation </a:t>
          </a:r>
          <a:endParaRPr lang="en-AU" sz="1400" dirty="0"/>
        </a:p>
      </dgm:t>
    </dgm:pt>
    <dgm:pt modelId="{4C61BC04-1C76-4F6A-93BF-37B52FC946A2}" type="parTrans" cxnId="{1C277CA0-AA47-4B7E-8596-676F3366F4E5}">
      <dgm:prSet/>
      <dgm:spPr/>
      <dgm:t>
        <a:bodyPr/>
        <a:lstStyle/>
        <a:p>
          <a:endParaRPr lang="en-AU"/>
        </a:p>
      </dgm:t>
    </dgm:pt>
    <dgm:pt modelId="{59410639-4A68-4B0F-B680-9458AEE5B0FC}" type="sibTrans" cxnId="{1C277CA0-AA47-4B7E-8596-676F3366F4E5}">
      <dgm:prSet/>
      <dgm:spPr/>
      <dgm:t>
        <a:bodyPr/>
        <a:lstStyle/>
        <a:p>
          <a:endParaRPr lang="en-AU"/>
        </a:p>
      </dgm:t>
    </dgm:pt>
    <dgm:pt modelId="{ED1A28D9-6580-4A2D-B1A5-4530B86D3445}">
      <dgm:prSet phldrT="[Text]"/>
      <dgm:spPr>
        <a:solidFill>
          <a:schemeClr val="accent3"/>
        </a:solidFill>
      </dgm:spPr>
      <dgm:t>
        <a:bodyPr/>
        <a:lstStyle/>
        <a:p>
          <a:r>
            <a:rPr lang="en-AU" b="1" dirty="0" smtClean="0"/>
            <a:t>Regional Agreements</a:t>
          </a:r>
          <a:endParaRPr lang="en-AU" b="1" dirty="0"/>
        </a:p>
      </dgm:t>
    </dgm:pt>
    <dgm:pt modelId="{575A32BE-D673-4886-8671-4745E308EE2F}" type="parTrans" cxnId="{4F535FF8-F445-4BEC-B902-B7FFFE66F553}">
      <dgm:prSet/>
      <dgm:spPr/>
      <dgm:t>
        <a:bodyPr/>
        <a:lstStyle/>
        <a:p>
          <a:endParaRPr lang="en-AU"/>
        </a:p>
      </dgm:t>
    </dgm:pt>
    <dgm:pt modelId="{E3D227A3-C18A-41B6-8A96-A9D46AADAB0C}" type="sibTrans" cxnId="{4F535FF8-F445-4BEC-B902-B7FFFE66F553}">
      <dgm:prSet/>
      <dgm:spPr/>
      <dgm:t>
        <a:bodyPr/>
        <a:lstStyle/>
        <a:p>
          <a:endParaRPr lang="en-AU"/>
        </a:p>
      </dgm:t>
    </dgm:pt>
    <dgm:pt modelId="{71E16F9F-65C2-4A73-B7E6-8DA71B347723}" type="pres">
      <dgm:prSet presAssocID="{B7AC654E-5221-4663-A119-B11DDEE38568}" presName="Name0" presStyleCnt="0">
        <dgm:presLayoutVars>
          <dgm:chMax val="1"/>
          <dgm:dir/>
          <dgm:animLvl val="ctr"/>
          <dgm:resizeHandles val="exact"/>
        </dgm:presLayoutVars>
      </dgm:prSet>
      <dgm:spPr/>
      <dgm:t>
        <a:bodyPr/>
        <a:lstStyle/>
        <a:p>
          <a:endParaRPr lang="en-AU"/>
        </a:p>
      </dgm:t>
    </dgm:pt>
    <dgm:pt modelId="{02E04A03-07B4-4530-A497-7D0E6CE9F935}" type="pres">
      <dgm:prSet presAssocID="{12114DA1-FB18-43EE-9243-AE5EF6B83AE6}" presName="centerShape" presStyleLbl="node0" presStyleIdx="0" presStyleCnt="1"/>
      <dgm:spPr/>
      <dgm:t>
        <a:bodyPr/>
        <a:lstStyle/>
        <a:p>
          <a:endParaRPr lang="en-AU"/>
        </a:p>
      </dgm:t>
    </dgm:pt>
    <dgm:pt modelId="{CD1E3DA5-7DB5-41BB-986B-230BC8E98E9B}" type="pres">
      <dgm:prSet presAssocID="{008A43D2-F367-40F5-AFFB-34CC44B26217}" presName="node" presStyleLbl="node1" presStyleIdx="0" presStyleCnt="4" custScaleX="134831" custScaleY="135975">
        <dgm:presLayoutVars>
          <dgm:bulletEnabled val="1"/>
        </dgm:presLayoutVars>
      </dgm:prSet>
      <dgm:spPr/>
      <dgm:t>
        <a:bodyPr/>
        <a:lstStyle/>
        <a:p>
          <a:endParaRPr lang="en-AU"/>
        </a:p>
      </dgm:t>
    </dgm:pt>
    <dgm:pt modelId="{0FA976A1-C416-4A87-A4C5-064BBAD90C82}" type="pres">
      <dgm:prSet presAssocID="{008A43D2-F367-40F5-AFFB-34CC44B26217}" presName="dummy" presStyleCnt="0"/>
      <dgm:spPr/>
    </dgm:pt>
    <dgm:pt modelId="{F481C3FB-93CF-414B-8D80-AAA50B2A9BF1}" type="pres">
      <dgm:prSet presAssocID="{CAD40EE2-6BC6-4DF6-A04E-F542D3B40F37}" presName="sibTrans" presStyleLbl="sibTrans2D1" presStyleIdx="0" presStyleCnt="4"/>
      <dgm:spPr/>
      <dgm:t>
        <a:bodyPr/>
        <a:lstStyle/>
        <a:p>
          <a:endParaRPr lang="en-AU"/>
        </a:p>
      </dgm:t>
    </dgm:pt>
    <dgm:pt modelId="{338698E4-1C98-4A15-B73A-3B7208382F37}" type="pres">
      <dgm:prSet presAssocID="{17BAC7F0-0E4B-4571-B5D9-803996A121B9}" presName="node" presStyleLbl="node1" presStyleIdx="1" presStyleCnt="4" custScaleX="142735" custScaleY="126162">
        <dgm:presLayoutVars>
          <dgm:bulletEnabled val="1"/>
        </dgm:presLayoutVars>
      </dgm:prSet>
      <dgm:spPr/>
      <dgm:t>
        <a:bodyPr/>
        <a:lstStyle/>
        <a:p>
          <a:endParaRPr lang="en-AU"/>
        </a:p>
      </dgm:t>
    </dgm:pt>
    <dgm:pt modelId="{A82E9E2F-A714-42B6-8A03-F62A0D8A94F5}" type="pres">
      <dgm:prSet presAssocID="{17BAC7F0-0E4B-4571-B5D9-803996A121B9}" presName="dummy" presStyleCnt="0"/>
      <dgm:spPr/>
    </dgm:pt>
    <dgm:pt modelId="{E6E8087F-0DA9-43EF-B1B9-45C17FE5299D}" type="pres">
      <dgm:prSet presAssocID="{D613DC9A-E556-4AD6-B057-F6E0798BD26A}" presName="sibTrans" presStyleLbl="sibTrans2D1" presStyleIdx="1" presStyleCnt="4"/>
      <dgm:spPr/>
      <dgm:t>
        <a:bodyPr/>
        <a:lstStyle/>
        <a:p>
          <a:endParaRPr lang="en-AU"/>
        </a:p>
      </dgm:t>
    </dgm:pt>
    <dgm:pt modelId="{81D91E92-7ACC-4DA2-BA1E-4440712C5736}" type="pres">
      <dgm:prSet presAssocID="{11EA9B3A-F9EC-4786-9A18-EB2591EA952D}" presName="node" presStyleLbl="node1" presStyleIdx="2" presStyleCnt="4" custScaleX="152998" custScaleY="136345" custRadScaleRad="97840" custRadScaleInc="-14260">
        <dgm:presLayoutVars>
          <dgm:bulletEnabled val="1"/>
        </dgm:presLayoutVars>
      </dgm:prSet>
      <dgm:spPr/>
      <dgm:t>
        <a:bodyPr/>
        <a:lstStyle/>
        <a:p>
          <a:endParaRPr lang="en-AU"/>
        </a:p>
      </dgm:t>
    </dgm:pt>
    <dgm:pt modelId="{387E995C-757E-4EF3-A344-B39ED8B53255}" type="pres">
      <dgm:prSet presAssocID="{11EA9B3A-F9EC-4786-9A18-EB2591EA952D}" presName="dummy" presStyleCnt="0"/>
      <dgm:spPr/>
    </dgm:pt>
    <dgm:pt modelId="{A9236943-5A7E-4C76-A054-21B75CA38E45}" type="pres">
      <dgm:prSet presAssocID="{59410639-4A68-4B0F-B680-9458AEE5B0FC}" presName="sibTrans" presStyleLbl="sibTrans2D1" presStyleIdx="2" presStyleCnt="4"/>
      <dgm:spPr/>
      <dgm:t>
        <a:bodyPr/>
        <a:lstStyle/>
        <a:p>
          <a:endParaRPr lang="en-AU"/>
        </a:p>
      </dgm:t>
    </dgm:pt>
    <dgm:pt modelId="{B4028B4B-9A2B-4FC3-A425-5CD2AA2D2AD7}" type="pres">
      <dgm:prSet presAssocID="{ED1A28D9-6580-4A2D-B1A5-4530B86D3445}" presName="node" presStyleLbl="node1" presStyleIdx="3" presStyleCnt="4" custScaleX="141133" custScaleY="128451">
        <dgm:presLayoutVars>
          <dgm:bulletEnabled val="1"/>
        </dgm:presLayoutVars>
      </dgm:prSet>
      <dgm:spPr/>
      <dgm:t>
        <a:bodyPr/>
        <a:lstStyle/>
        <a:p>
          <a:endParaRPr lang="en-AU"/>
        </a:p>
      </dgm:t>
    </dgm:pt>
    <dgm:pt modelId="{E2C25E19-7EF3-49D5-9472-BF89BE4FD0A6}" type="pres">
      <dgm:prSet presAssocID="{ED1A28D9-6580-4A2D-B1A5-4530B86D3445}" presName="dummy" presStyleCnt="0"/>
      <dgm:spPr/>
    </dgm:pt>
    <dgm:pt modelId="{0F9D57DD-DD19-4DF4-8906-B974438D5742}" type="pres">
      <dgm:prSet presAssocID="{E3D227A3-C18A-41B6-8A96-A9D46AADAB0C}" presName="sibTrans" presStyleLbl="sibTrans2D1" presStyleIdx="3" presStyleCnt="4"/>
      <dgm:spPr/>
      <dgm:t>
        <a:bodyPr/>
        <a:lstStyle/>
        <a:p>
          <a:endParaRPr lang="en-AU"/>
        </a:p>
      </dgm:t>
    </dgm:pt>
  </dgm:ptLst>
  <dgm:cxnLst>
    <dgm:cxn modelId="{41B7A249-493F-4AC7-BDAF-AF8247091F07}" type="presOf" srcId="{B7AC654E-5221-4663-A119-B11DDEE38568}" destId="{71E16F9F-65C2-4A73-B7E6-8DA71B347723}" srcOrd="0" destOrd="0" presId="urn:microsoft.com/office/officeart/2005/8/layout/radial6"/>
    <dgm:cxn modelId="{B7673DB9-482F-47DF-A9BF-F6C1EAEDC0B4}" type="presOf" srcId="{59410639-4A68-4B0F-B680-9458AEE5B0FC}" destId="{A9236943-5A7E-4C76-A054-21B75CA38E45}" srcOrd="0" destOrd="0" presId="urn:microsoft.com/office/officeart/2005/8/layout/radial6"/>
    <dgm:cxn modelId="{D7FBF016-3CFD-4770-8669-9CE73B99C73F}" srcId="{12114DA1-FB18-43EE-9243-AE5EF6B83AE6}" destId="{008A43D2-F367-40F5-AFFB-34CC44B26217}" srcOrd="0" destOrd="0" parTransId="{89689D44-D57D-4997-9858-EFE636C30D46}" sibTransId="{CAD40EE2-6BC6-4DF6-A04E-F542D3B40F37}"/>
    <dgm:cxn modelId="{1C277CA0-AA47-4B7E-8596-676F3366F4E5}" srcId="{12114DA1-FB18-43EE-9243-AE5EF6B83AE6}" destId="{11EA9B3A-F9EC-4786-9A18-EB2591EA952D}" srcOrd="2" destOrd="0" parTransId="{4C61BC04-1C76-4F6A-93BF-37B52FC946A2}" sibTransId="{59410639-4A68-4B0F-B680-9458AEE5B0FC}"/>
    <dgm:cxn modelId="{3198F357-EB4F-464F-BC89-D238C56049CB}" srcId="{B7AC654E-5221-4663-A119-B11DDEE38568}" destId="{12114DA1-FB18-43EE-9243-AE5EF6B83AE6}" srcOrd="0" destOrd="0" parTransId="{3B537936-D0FE-4DA6-BCAD-ECAB9716751D}" sibTransId="{E7909173-70E7-4233-A9E0-FF188B9A78BA}"/>
    <dgm:cxn modelId="{2C2CEF8F-3F0C-4A56-A832-0D5F165BDF0E}" type="presOf" srcId="{D613DC9A-E556-4AD6-B057-F6E0798BD26A}" destId="{E6E8087F-0DA9-43EF-B1B9-45C17FE5299D}" srcOrd="0" destOrd="0" presId="urn:microsoft.com/office/officeart/2005/8/layout/radial6"/>
    <dgm:cxn modelId="{0090565B-F55E-47E6-BD6F-C9BCE0828E66}" type="presOf" srcId="{008A43D2-F367-40F5-AFFB-34CC44B26217}" destId="{CD1E3DA5-7DB5-41BB-986B-230BC8E98E9B}" srcOrd="0" destOrd="0" presId="urn:microsoft.com/office/officeart/2005/8/layout/radial6"/>
    <dgm:cxn modelId="{010F3353-D887-4247-9127-E255E5EEDA20}" type="presOf" srcId="{ED1A28D9-6580-4A2D-B1A5-4530B86D3445}" destId="{B4028B4B-9A2B-4FC3-A425-5CD2AA2D2AD7}" srcOrd="0" destOrd="0" presId="urn:microsoft.com/office/officeart/2005/8/layout/radial6"/>
    <dgm:cxn modelId="{5E1DD45F-665D-4544-A4F5-745D09301840}" srcId="{12114DA1-FB18-43EE-9243-AE5EF6B83AE6}" destId="{17BAC7F0-0E4B-4571-B5D9-803996A121B9}" srcOrd="1" destOrd="0" parTransId="{EB325507-8C48-4F5D-ADEA-C884DC19B810}" sibTransId="{D613DC9A-E556-4AD6-B057-F6E0798BD26A}"/>
    <dgm:cxn modelId="{3461FD24-DECC-45C5-B253-994FB67454EA}" type="presOf" srcId="{12114DA1-FB18-43EE-9243-AE5EF6B83AE6}" destId="{02E04A03-07B4-4530-A497-7D0E6CE9F935}" srcOrd="0" destOrd="0" presId="urn:microsoft.com/office/officeart/2005/8/layout/radial6"/>
    <dgm:cxn modelId="{4F535FF8-F445-4BEC-B902-B7FFFE66F553}" srcId="{12114DA1-FB18-43EE-9243-AE5EF6B83AE6}" destId="{ED1A28D9-6580-4A2D-B1A5-4530B86D3445}" srcOrd="3" destOrd="0" parTransId="{575A32BE-D673-4886-8671-4745E308EE2F}" sibTransId="{E3D227A3-C18A-41B6-8A96-A9D46AADAB0C}"/>
    <dgm:cxn modelId="{AC69A64A-BC34-4E3E-8A78-76C15BD262FD}" type="presOf" srcId="{E3D227A3-C18A-41B6-8A96-A9D46AADAB0C}" destId="{0F9D57DD-DD19-4DF4-8906-B974438D5742}" srcOrd="0" destOrd="0" presId="urn:microsoft.com/office/officeart/2005/8/layout/radial6"/>
    <dgm:cxn modelId="{BD21EBA6-F08F-4655-9A2F-11004AE4D778}" type="presOf" srcId="{17BAC7F0-0E4B-4571-B5D9-803996A121B9}" destId="{338698E4-1C98-4A15-B73A-3B7208382F37}" srcOrd="0" destOrd="0" presId="urn:microsoft.com/office/officeart/2005/8/layout/radial6"/>
    <dgm:cxn modelId="{69142B14-34F4-4864-9762-2B829CA2A1D3}" type="presOf" srcId="{CAD40EE2-6BC6-4DF6-A04E-F542D3B40F37}" destId="{F481C3FB-93CF-414B-8D80-AAA50B2A9BF1}" srcOrd="0" destOrd="0" presId="urn:microsoft.com/office/officeart/2005/8/layout/radial6"/>
    <dgm:cxn modelId="{8BC2C5B9-0FBA-4521-9D44-66E710E36E95}" type="presOf" srcId="{11EA9B3A-F9EC-4786-9A18-EB2591EA952D}" destId="{81D91E92-7ACC-4DA2-BA1E-4440712C5736}" srcOrd="0" destOrd="0" presId="urn:microsoft.com/office/officeart/2005/8/layout/radial6"/>
    <dgm:cxn modelId="{B343301E-6978-41BF-BA7C-4D572544C712}" type="presParOf" srcId="{71E16F9F-65C2-4A73-B7E6-8DA71B347723}" destId="{02E04A03-07B4-4530-A497-7D0E6CE9F935}" srcOrd="0" destOrd="0" presId="urn:microsoft.com/office/officeart/2005/8/layout/radial6"/>
    <dgm:cxn modelId="{4BCB2FE3-86E2-4306-8E12-04A8DEF8D1CD}" type="presParOf" srcId="{71E16F9F-65C2-4A73-B7E6-8DA71B347723}" destId="{CD1E3DA5-7DB5-41BB-986B-230BC8E98E9B}" srcOrd="1" destOrd="0" presId="urn:microsoft.com/office/officeart/2005/8/layout/radial6"/>
    <dgm:cxn modelId="{C0447E8F-38E9-40B4-B533-C63CEE91FA64}" type="presParOf" srcId="{71E16F9F-65C2-4A73-B7E6-8DA71B347723}" destId="{0FA976A1-C416-4A87-A4C5-064BBAD90C82}" srcOrd="2" destOrd="0" presId="urn:microsoft.com/office/officeart/2005/8/layout/radial6"/>
    <dgm:cxn modelId="{0DC29E4E-AAC7-4AED-A31B-C7DA8D8A9FC2}" type="presParOf" srcId="{71E16F9F-65C2-4A73-B7E6-8DA71B347723}" destId="{F481C3FB-93CF-414B-8D80-AAA50B2A9BF1}" srcOrd="3" destOrd="0" presId="urn:microsoft.com/office/officeart/2005/8/layout/radial6"/>
    <dgm:cxn modelId="{8B7B1A60-EE6D-4E58-B996-61B9688B3751}" type="presParOf" srcId="{71E16F9F-65C2-4A73-B7E6-8DA71B347723}" destId="{338698E4-1C98-4A15-B73A-3B7208382F37}" srcOrd="4" destOrd="0" presId="urn:microsoft.com/office/officeart/2005/8/layout/radial6"/>
    <dgm:cxn modelId="{0D27EE10-898C-4FD9-99F8-557F6CE89ADA}" type="presParOf" srcId="{71E16F9F-65C2-4A73-B7E6-8DA71B347723}" destId="{A82E9E2F-A714-42B6-8A03-F62A0D8A94F5}" srcOrd="5" destOrd="0" presId="urn:microsoft.com/office/officeart/2005/8/layout/radial6"/>
    <dgm:cxn modelId="{5D5EFFC8-AF51-4FEB-940E-B11D18D69A0E}" type="presParOf" srcId="{71E16F9F-65C2-4A73-B7E6-8DA71B347723}" destId="{E6E8087F-0DA9-43EF-B1B9-45C17FE5299D}" srcOrd="6" destOrd="0" presId="urn:microsoft.com/office/officeart/2005/8/layout/radial6"/>
    <dgm:cxn modelId="{FE708DBE-3E73-420C-BCA6-B7A685F17125}" type="presParOf" srcId="{71E16F9F-65C2-4A73-B7E6-8DA71B347723}" destId="{81D91E92-7ACC-4DA2-BA1E-4440712C5736}" srcOrd="7" destOrd="0" presId="urn:microsoft.com/office/officeart/2005/8/layout/radial6"/>
    <dgm:cxn modelId="{6C48BDCA-4CAD-46C6-9014-DD58DFF7EA97}" type="presParOf" srcId="{71E16F9F-65C2-4A73-B7E6-8DA71B347723}" destId="{387E995C-757E-4EF3-A344-B39ED8B53255}" srcOrd="8" destOrd="0" presId="urn:microsoft.com/office/officeart/2005/8/layout/radial6"/>
    <dgm:cxn modelId="{2765E71D-BD26-4BB0-989A-0148BA3A3A3A}" type="presParOf" srcId="{71E16F9F-65C2-4A73-B7E6-8DA71B347723}" destId="{A9236943-5A7E-4C76-A054-21B75CA38E45}" srcOrd="9" destOrd="0" presId="urn:microsoft.com/office/officeart/2005/8/layout/radial6"/>
    <dgm:cxn modelId="{BA59ADC5-E909-495D-98CA-3140B16E0F3A}" type="presParOf" srcId="{71E16F9F-65C2-4A73-B7E6-8DA71B347723}" destId="{B4028B4B-9A2B-4FC3-A425-5CD2AA2D2AD7}" srcOrd="10" destOrd="0" presId="urn:microsoft.com/office/officeart/2005/8/layout/radial6"/>
    <dgm:cxn modelId="{D5989ABE-2E78-47BB-9D55-B925C356ED70}" type="presParOf" srcId="{71E16F9F-65C2-4A73-B7E6-8DA71B347723}" destId="{E2C25E19-7EF3-49D5-9472-BF89BE4FD0A6}" srcOrd="11" destOrd="0" presId="urn:microsoft.com/office/officeart/2005/8/layout/radial6"/>
    <dgm:cxn modelId="{160ECEFD-3732-48BA-BC14-8906A2DFD510}" type="presParOf" srcId="{71E16F9F-65C2-4A73-B7E6-8DA71B347723}" destId="{0F9D57DD-DD19-4DF4-8906-B974438D5742}" srcOrd="12" destOrd="0" presId="urn:microsoft.com/office/officeart/2005/8/layout/radial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DE4F15-CA63-4BEF-BC7E-94EFCFC4A118}"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AU"/>
        </a:p>
      </dgm:t>
    </dgm:pt>
    <dgm:pt modelId="{1BC5F5D3-9B1F-47F6-906C-30E20E11BDDA}">
      <dgm:prSet phldrT="[Text]" custT="1"/>
      <dgm:spPr/>
      <dgm:t>
        <a:bodyPr/>
        <a:lstStyle/>
        <a:p>
          <a:r>
            <a:rPr lang="en-AU" sz="4000" dirty="0" smtClean="0"/>
            <a:t>Immigration Provisions</a:t>
          </a:r>
          <a:endParaRPr lang="en-AU" sz="4000" dirty="0"/>
        </a:p>
      </dgm:t>
    </dgm:pt>
    <dgm:pt modelId="{0202AC08-0F72-47EB-A882-6FC031744430}" type="parTrans" cxnId="{7A8DF388-BF60-455D-9F8B-1239E8A49D89}">
      <dgm:prSet/>
      <dgm:spPr/>
      <dgm:t>
        <a:bodyPr/>
        <a:lstStyle/>
        <a:p>
          <a:endParaRPr lang="en-AU"/>
        </a:p>
      </dgm:t>
    </dgm:pt>
    <dgm:pt modelId="{22C4B684-E0ED-4899-9295-BAA0F663F80A}" type="sibTrans" cxnId="{7A8DF388-BF60-455D-9F8B-1239E8A49D89}">
      <dgm:prSet/>
      <dgm:spPr/>
      <dgm:t>
        <a:bodyPr/>
        <a:lstStyle/>
        <a:p>
          <a:endParaRPr lang="en-AU"/>
        </a:p>
      </dgm:t>
    </dgm:pt>
    <dgm:pt modelId="{B5CB48B4-1F79-428F-B0FF-A833705FB44F}">
      <dgm:prSet phldrT="[Text]" custT="1"/>
      <dgm:spPr>
        <a:solidFill>
          <a:schemeClr val="bg2">
            <a:lumMod val="50000"/>
          </a:schemeClr>
        </a:solidFill>
      </dgm:spPr>
      <dgm:t>
        <a:bodyPr/>
        <a:lstStyle/>
        <a:p>
          <a:r>
            <a:rPr lang="en-AU" sz="2800" b="1" dirty="0" smtClean="0"/>
            <a:t>New Zealand</a:t>
          </a:r>
        </a:p>
        <a:p>
          <a:r>
            <a:rPr lang="en-AU" sz="1800" dirty="0" smtClean="0"/>
            <a:t>-Threatened Pacific Islanders can move to NZ (Tonga, Kiribati, Tuvalu)</a:t>
          </a:r>
        </a:p>
        <a:p>
          <a:r>
            <a:rPr lang="en-AU" sz="1800" dirty="0" smtClean="0"/>
            <a:t>-Seasonal employer policy</a:t>
          </a:r>
        </a:p>
        <a:p>
          <a:r>
            <a:rPr lang="en-AU" sz="1800" dirty="0" smtClean="0"/>
            <a:t>-Refugee family support</a:t>
          </a:r>
        </a:p>
        <a:p>
          <a:r>
            <a:rPr lang="en-AU" sz="1800" dirty="0" smtClean="0"/>
            <a:t>-Samoan Category </a:t>
          </a:r>
          <a:endParaRPr lang="en-AU" sz="1800" dirty="0"/>
        </a:p>
      </dgm:t>
    </dgm:pt>
    <dgm:pt modelId="{B2E88A41-5155-457A-A6FC-BD62AF2D02B0}" type="parTrans" cxnId="{37CE764C-D330-43FF-AB1D-ABA2A634E80D}">
      <dgm:prSet/>
      <dgm:spPr/>
      <dgm:t>
        <a:bodyPr/>
        <a:lstStyle/>
        <a:p>
          <a:endParaRPr lang="en-AU"/>
        </a:p>
      </dgm:t>
    </dgm:pt>
    <dgm:pt modelId="{678E3722-1E68-4D32-83F6-47C37BE82AAE}" type="sibTrans" cxnId="{37CE764C-D330-43FF-AB1D-ABA2A634E80D}">
      <dgm:prSet/>
      <dgm:spPr/>
      <dgm:t>
        <a:bodyPr/>
        <a:lstStyle/>
        <a:p>
          <a:endParaRPr lang="en-AU"/>
        </a:p>
      </dgm:t>
    </dgm:pt>
    <dgm:pt modelId="{E7466291-77EE-426E-8116-6F13E80FC017}">
      <dgm:prSet phldrT="[Text]" custT="1"/>
      <dgm:spPr>
        <a:solidFill>
          <a:schemeClr val="accent2">
            <a:lumMod val="75000"/>
          </a:schemeClr>
        </a:solidFill>
      </dgm:spPr>
      <dgm:t>
        <a:bodyPr/>
        <a:lstStyle/>
        <a:p>
          <a:r>
            <a:rPr lang="en-AU" sz="2800" b="1" dirty="0" smtClean="0"/>
            <a:t>USA</a:t>
          </a:r>
        </a:p>
        <a:p>
          <a:r>
            <a:rPr lang="en-AU" sz="1900" dirty="0" smtClean="0"/>
            <a:t>-</a:t>
          </a:r>
          <a:r>
            <a:rPr lang="en-AU" sz="1800" dirty="0" smtClean="0"/>
            <a:t>Citizens of Marshall Island,  Federated States of Micronesia and Republic of </a:t>
          </a:r>
          <a:r>
            <a:rPr lang="en-AU" sz="1800" dirty="0" err="1" smtClean="0"/>
            <a:t>Palu</a:t>
          </a:r>
          <a:r>
            <a:rPr lang="en-AU" sz="1800" dirty="0" smtClean="0"/>
            <a:t> can establish residence as non-immigrant in US.</a:t>
          </a:r>
        </a:p>
        <a:p>
          <a:r>
            <a:rPr lang="en-AU" sz="1800" dirty="0" smtClean="0"/>
            <a:t>-Seasonal worker scheme. </a:t>
          </a:r>
        </a:p>
        <a:p>
          <a:endParaRPr lang="en-AU" sz="1900" dirty="0"/>
        </a:p>
      </dgm:t>
    </dgm:pt>
    <dgm:pt modelId="{6920E3F1-4E43-41D8-A65B-7AD036188244}" type="parTrans" cxnId="{909110A6-A5D3-435E-A08D-BEAC3FDED404}">
      <dgm:prSet/>
      <dgm:spPr/>
      <dgm:t>
        <a:bodyPr/>
        <a:lstStyle/>
        <a:p>
          <a:endParaRPr lang="en-AU"/>
        </a:p>
      </dgm:t>
    </dgm:pt>
    <dgm:pt modelId="{9838B62A-32DD-48CE-8FDB-A932CABE7C46}" type="sibTrans" cxnId="{909110A6-A5D3-435E-A08D-BEAC3FDED404}">
      <dgm:prSet/>
      <dgm:spPr/>
      <dgm:t>
        <a:bodyPr/>
        <a:lstStyle/>
        <a:p>
          <a:endParaRPr lang="en-AU"/>
        </a:p>
      </dgm:t>
    </dgm:pt>
    <dgm:pt modelId="{803E9658-3DD0-42DF-82B1-4B9AE30CAC91}">
      <dgm:prSet phldrT="[Text]" custT="1"/>
      <dgm:spPr>
        <a:solidFill>
          <a:schemeClr val="accent2">
            <a:lumMod val="50000"/>
          </a:schemeClr>
        </a:solidFill>
      </dgm:spPr>
      <dgm:t>
        <a:bodyPr/>
        <a:lstStyle/>
        <a:p>
          <a:r>
            <a:rPr lang="en-AU" sz="2800" b="1" dirty="0" smtClean="0"/>
            <a:t>Australia</a:t>
          </a:r>
        </a:p>
        <a:p>
          <a:r>
            <a:rPr lang="en-AU" sz="2500" dirty="0" smtClean="0"/>
            <a:t>-</a:t>
          </a:r>
          <a:r>
            <a:rPr lang="en-AU" sz="1800" dirty="0" smtClean="0"/>
            <a:t>Nursing Initiative: Kiribati overpopulation and climate change. </a:t>
          </a:r>
        </a:p>
        <a:p>
          <a:r>
            <a:rPr lang="en-AU" sz="1800" dirty="0" smtClean="0"/>
            <a:t>-Seasonal worker program</a:t>
          </a:r>
          <a:endParaRPr lang="en-AU" sz="1800" dirty="0"/>
        </a:p>
      </dgm:t>
    </dgm:pt>
    <dgm:pt modelId="{78A7FEE8-5050-4617-9276-E5B22249FBEA}" type="parTrans" cxnId="{49D143AE-DEA8-4EF3-B16C-46B1199F2139}">
      <dgm:prSet/>
      <dgm:spPr/>
      <dgm:t>
        <a:bodyPr/>
        <a:lstStyle/>
        <a:p>
          <a:endParaRPr lang="en-AU"/>
        </a:p>
      </dgm:t>
    </dgm:pt>
    <dgm:pt modelId="{0EC0C97E-C943-496D-B9F0-D46B2C5F4461}" type="sibTrans" cxnId="{49D143AE-DEA8-4EF3-B16C-46B1199F2139}">
      <dgm:prSet/>
      <dgm:spPr/>
      <dgm:t>
        <a:bodyPr/>
        <a:lstStyle/>
        <a:p>
          <a:endParaRPr lang="en-AU"/>
        </a:p>
      </dgm:t>
    </dgm:pt>
    <dgm:pt modelId="{FD149FD0-4576-4D12-B5C3-642721782069}" type="pres">
      <dgm:prSet presAssocID="{17DE4F15-CA63-4BEF-BC7E-94EFCFC4A118}" presName="composite" presStyleCnt="0">
        <dgm:presLayoutVars>
          <dgm:chMax val="1"/>
          <dgm:dir/>
          <dgm:resizeHandles val="exact"/>
        </dgm:presLayoutVars>
      </dgm:prSet>
      <dgm:spPr/>
      <dgm:t>
        <a:bodyPr/>
        <a:lstStyle/>
        <a:p>
          <a:endParaRPr lang="en-AU"/>
        </a:p>
      </dgm:t>
    </dgm:pt>
    <dgm:pt modelId="{3E202B90-BB1D-433E-B957-7D38C4B21E26}" type="pres">
      <dgm:prSet presAssocID="{1BC5F5D3-9B1F-47F6-906C-30E20E11BDDA}" presName="roof" presStyleLbl="dkBgShp" presStyleIdx="0" presStyleCnt="2" custLinFactNeighborX="-2"/>
      <dgm:spPr/>
      <dgm:t>
        <a:bodyPr/>
        <a:lstStyle/>
        <a:p>
          <a:endParaRPr lang="en-AU"/>
        </a:p>
      </dgm:t>
    </dgm:pt>
    <dgm:pt modelId="{534ECC88-FFC6-4626-8B7A-3E36ACFCE789}" type="pres">
      <dgm:prSet presAssocID="{1BC5F5D3-9B1F-47F6-906C-30E20E11BDDA}" presName="pillars" presStyleCnt="0"/>
      <dgm:spPr/>
    </dgm:pt>
    <dgm:pt modelId="{A126CF40-1426-4E6C-9B5E-A233396649AE}" type="pres">
      <dgm:prSet presAssocID="{1BC5F5D3-9B1F-47F6-906C-30E20E11BDDA}" presName="pillar1" presStyleLbl="node1" presStyleIdx="0" presStyleCnt="3">
        <dgm:presLayoutVars>
          <dgm:bulletEnabled val="1"/>
        </dgm:presLayoutVars>
      </dgm:prSet>
      <dgm:spPr/>
      <dgm:t>
        <a:bodyPr/>
        <a:lstStyle/>
        <a:p>
          <a:endParaRPr lang="en-AU"/>
        </a:p>
      </dgm:t>
    </dgm:pt>
    <dgm:pt modelId="{5A9AC674-B877-4BEB-8744-9B1C37C3D58C}" type="pres">
      <dgm:prSet presAssocID="{E7466291-77EE-426E-8116-6F13E80FC017}" presName="pillarX" presStyleLbl="node1" presStyleIdx="1" presStyleCnt="3">
        <dgm:presLayoutVars>
          <dgm:bulletEnabled val="1"/>
        </dgm:presLayoutVars>
      </dgm:prSet>
      <dgm:spPr/>
      <dgm:t>
        <a:bodyPr/>
        <a:lstStyle/>
        <a:p>
          <a:endParaRPr lang="en-AU"/>
        </a:p>
      </dgm:t>
    </dgm:pt>
    <dgm:pt modelId="{B0B48E86-951B-49C9-A30F-96AB6A5F0CF3}" type="pres">
      <dgm:prSet presAssocID="{803E9658-3DD0-42DF-82B1-4B9AE30CAC91}" presName="pillarX" presStyleLbl="node1" presStyleIdx="2" presStyleCnt="3" custLinFactNeighborX="147">
        <dgm:presLayoutVars>
          <dgm:bulletEnabled val="1"/>
        </dgm:presLayoutVars>
      </dgm:prSet>
      <dgm:spPr/>
      <dgm:t>
        <a:bodyPr/>
        <a:lstStyle/>
        <a:p>
          <a:endParaRPr lang="en-AU"/>
        </a:p>
      </dgm:t>
    </dgm:pt>
    <dgm:pt modelId="{54561FAB-6ACB-4432-ADD2-5C403BF38CA0}" type="pres">
      <dgm:prSet presAssocID="{1BC5F5D3-9B1F-47F6-906C-30E20E11BDDA}" presName="base" presStyleLbl="dkBgShp" presStyleIdx="1" presStyleCnt="2"/>
      <dgm:spPr/>
    </dgm:pt>
  </dgm:ptLst>
  <dgm:cxnLst>
    <dgm:cxn modelId="{7A8DF388-BF60-455D-9F8B-1239E8A49D89}" srcId="{17DE4F15-CA63-4BEF-BC7E-94EFCFC4A118}" destId="{1BC5F5D3-9B1F-47F6-906C-30E20E11BDDA}" srcOrd="0" destOrd="0" parTransId="{0202AC08-0F72-47EB-A882-6FC031744430}" sibTransId="{22C4B684-E0ED-4899-9295-BAA0F663F80A}"/>
    <dgm:cxn modelId="{C4E1CFB6-6503-440F-930E-D882E9926426}" type="presOf" srcId="{B5CB48B4-1F79-428F-B0FF-A833705FB44F}" destId="{A126CF40-1426-4E6C-9B5E-A233396649AE}" srcOrd="0" destOrd="0" presId="urn:microsoft.com/office/officeart/2005/8/layout/hList3"/>
    <dgm:cxn modelId="{909110A6-A5D3-435E-A08D-BEAC3FDED404}" srcId="{1BC5F5D3-9B1F-47F6-906C-30E20E11BDDA}" destId="{E7466291-77EE-426E-8116-6F13E80FC017}" srcOrd="1" destOrd="0" parTransId="{6920E3F1-4E43-41D8-A65B-7AD036188244}" sibTransId="{9838B62A-32DD-48CE-8FDB-A932CABE7C46}"/>
    <dgm:cxn modelId="{82A85EF2-7D6A-4B01-BCEA-BF0AAA38B5C7}" type="presOf" srcId="{803E9658-3DD0-42DF-82B1-4B9AE30CAC91}" destId="{B0B48E86-951B-49C9-A30F-96AB6A5F0CF3}" srcOrd="0" destOrd="0" presId="urn:microsoft.com/office/officeart/2005/8/layout/hList3"/>
    <dgm:cxn modelId="{9B2805A3-F717-47B7-86A7-AD6A2E87E18A}" type="presOf" srcId="{1BC5F5D3-9B1F-47F6-906C-30E20E11BDDA}" destId="{3E202B90-BB1D-433E-B957-7D38C4B21E26}" srcOrd="0" destOrd="0" presId="urn:microsoft.com/office/officeart/2005/8/layout/hList3"/>
    <dgm:cxn modelId="{49104B0E-80E8-47B7-9642-07EC9DCC7F2F}" type="presOf" srcId="{17DE4F15-CA63-4BEF-BC7E-94EFCFC4A118}" destId="{FD149FD0-4576-4D12-B5C3-642721782069}" srcOrd="0" destOrd="0" presId="urn:microsoft.com/office/officeart/2005/8/layout/hList3"/>
    <dgm:cxn modelId="{1D64C3D1-0280-41DC-9CD9-53FD907C931C}" type="presOf" srcId="{E7466291-77EE-426E-8116-6F13E80FC017}" destId="{5A9AC674-B877-4BEB-8744-9B1C37C3D58C}" srcOrd="0" destOrd="0" presId="urn:microsoft.com/office/officeart/2005/8/layout/hList3"/>
    <dgm:cxn modelId="{49D143AE-DEA8-4EF3-B16C-46B1199F2139}" srcId="{1BC5F5D3-9B1F-47F6-906C-30E20E11BDDA}" destId="{803E9658-3DD0-42DF-82B1-4B9AE30CAC91}" srcOrd="2" destOrd="0" parTransId="{78A7FEE8-5050-4617-9276-E5B22249FBEA}" sibTransId="{0EC0C97E-C943-496D-B9F0-D46B2C5F4461}"/>
    <dgm:cxn modelId="{37CE764C-D330-43FF-AB1D-ABA2A634E80D}" srcId="{1BC5F5D3-9B1F-47F6-906C-30E20E11BDDA}" destId="{B5CB48B4-1F79-428F-B0FF-A833705FB44F}" srcOrd="0" destOrd="0" parTransId="{B2E88A41-5155-457A-A6FC-BD62AF2D02B0}" sibTransId="{678E3722-1E68-4D32-83F6-47C37BE82AAE}"/>
    <dgm:cxn modelId="{2DFCB225-816B-4B5E-9CA5-3EF38E98B8D4}" type="presParOf" srcId="{FD149FD0-4576-4D12-B5C3-642721782069}" destId="{3E202B90-BB1D-433E-B957-7D38C4B21E26}" srcOrd="0" destOrd="0" presId="urn:microsoft.com/office/officeart/2005/8/layout/hList3"/>
    <dgm:cxn modelId="{5FEE122F-1EC2-4B8F-8198-1206FFB5D2D5}" type="presParOf" srcId="{FD149FD0-4576-4D12-B5C3-642721782069}" destId="{534ECC88-FFC6-4626-8B7A-3E36ACFCE789}" srcOrd="1" destOrd="0" presId="urn:microsoft.com/office/officeart/2005/8/layout/hList3"/>
    <dgm:cxn modelId="{6F6BCF71-8388-487A-8945-D40ADC87D345}" type="presParOf" srcId="{534ECC88-FFC6-4626-8B7A-3E36ACFCE789}" destId="{A126CF40-1426-4E6C-9B5E-A233396649AE}" srcOrd="0" destOrd="0" presId="urn:microsoft.com/office/officeart/2005/8/layout/hList3"/>
    <dgm:cxn modelId="{991F493E-ED3E-4EA0-95C1-9A0B37E02FF8}" type="presParOf" srcId="{534ECC88-FFC6-4626-8B7A-3E36ACFCE789}" destId="{5A9AC674-B877-4BEB-8744-9B1C37C3D58C}" srcOrd="1" destOrd="0" presId="urn:microsoft.com/office/officeart/2005/8/layout/hList3"/>
    <dgm:cxn modelId="{8BB336E2-ACA5-4B78-82AF-3F3C81FFA1EC}" type="presParOf" srcId="{534ECC88-FFC6-4626-8B7A-3E36ACFCE789}" destId="{B0B48E86-951B-49C9-A30F-96AB6A5F0CF3}" srcOrd="2" destOrd="0" presId="urn:microsoft.com/office/officeart/2005/8/layout/hList3"/>
    <dgm:cxn modelId="{33F9CF02-738E-4374-96F6-331CF27D2DE2}" type="presParOf" srcId="{FD149FD0-4576-4D12-B5C3-642721782069}" destId="{54561FAB-6ACB-4432-ADD2-5C403BF38CA0}" srcOrd="2" destOrd="0" presId="urn:microsoft.com/office/officeart/2005/8/layout/hLis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297423-2D38-43D3-A89E-025DA37DC7F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AU"/>
        </a:p>
      </dgm:t>
    </dgm:pt>
    <dgm:pt modelId="{8519D691-80E3-4C44-8039-AA2089F92047}">
      <dgm:prSet phldrT="[Text]"/>
      <dgm:spPr>
        <a:solidFill>
          <a:schemeClr val="tx2">
            <a:lumMod val="40000"/>
            <a:lumOff val="60000"/>
          </a:schemeClr>
        </a:solidFill>
      </dgm:spPr>
      <dgm:t>
        <a:bodyPr/>
        <a:lstStyle/>
        <a:p>
          <a:r>
            <a:rPr lang="en-AU" dirty="0" smtClean="0"/>
            <a:t>Refugee Convention</a:t>
          </a:r>
          <a:endParaRPr lang="en-AU" dirty="0"/>
        </a:p>
      </dgm:t>
    </dgm:pt>
    <dgm:pt modelId="{4A1C82AF-69E3-4700-9F1E-9A225A7B55E7}" type="parTrans" cxnId="{30A76194-055B-4C78-AEEE-E86B6DF8730F}">
      <dgm:prSet/>
      <dgm:spPr/>
      <dgm:t>
        <a:bodyPr/>
        <a:lstStyle/>
        <a:p>
          <a:endParaRPr lang="en-AU"/>
        </a:p>
      </dgm:t>
    </dgm:pt>
    <dgm:pt modelId="{5F039E97-5577-475B-B8E7-FC9A00BAA140}" type="sibTrans" cxnId="{30A76194-055B-4C78-AEEE-E86B6DF8730F}">
      <dgm:prSet/>
      <dgm:spPr/>
      <dgm:t>
        <a:bodyPr/>
        <a:lstStyle/>
        <a:p>
          <a:endParaRPr lang="en-AU"/>
        </a:p>
      </dgm:t>
    </dgm:pt>
    <dgm:pt modelId="{5DF86D6C-CAE7-413D-8877-D427CB7C394A}">
      <dgm:prSet phldrT="[Text]"/>
      <dgm:spPr>
        <a:solidFill>
          <a:schemeClr val="tx2">
            <a:lumMod val="40000"/>
            <a:lumOff val="60000"/>
            <a:alpha val="90000"/>
          </a:schemeClr>
        </a:solidFill>
      </dgm:spPr>
      <dgm:t>
        <a:bodyPr/>
        <a:lstStyle/>
        <a:p>
          <a:endParaRPr lang="en-AU" sz="1000" dirty="0"/>
        </a:p>
      </dgm:t>
    </dgm:pt>
    <dgm:pt modelId="{AD8438AC-6FDA-4C72-AB96-7864B8D090AD}" type="parTrans" cxnId="{B855018B-8DBD-4D04-BA2B-C4F87CB09D2A}">
      <dgm:prSet/>
      <dgm:spPr/>
      <dgm:t>
        <a:bodyPr/>
        <a:lstStyle/>
        <a:p>
          <a:endParaRPr lang="en-AU"/>
        </a:p>
      </dgm:t>
    </dgm:pt>
    <dgm:pt modelId="{EE96D358-308E-4958-84D5-77D2638FCA42}" type="sibTrans" cxnId="{B855018B-8DBD-4D04-BA2B-C4F87CB09D2A}">
      <dgm:prSet/>
      <dgm:spPr/>
      <dgm:t>
        <a:bodyPr/>
        <a:lstStyle/>
        <a:p>
          <a:endParaRPr lang="en-AU"/>
        </a:p>
      </dgm:t>
    </dgm:pt>
    <dgm:pt modelId="{3207E039-E086-4AD8-8250-9CABE1ED8B90}">
      <dgm:prSet phldrT="[Text]"/>
      <dgm:spPr>
        <a:solidFill>
          <a:schemeClr val="accent4">
            <a:lumMod val="60000"/>
            <a:lumOff val="40000"/>
          </a:schemeClr>
        </a:solidFill>
      </dgm:spPr>
      <dgm:t>
        <a:bodyPr/>
        <a:lstStyle/>
        <a:p>
          <a:r>
            <a:rPr lang="en-AU" dirty="0" smtClean="0"/>
            <a:t>Human Rights Instruments</a:t>
          </a:r>
          <a:endParaRPr lang="en-AU" dirty="0"/>
        </a:p>
      </dgm:t>
    </dgm:pt>
    <dgm:pt modelId="{EF610EFD-5DD1-4979-B77B-248FF7617784}" type="parTrans" cxnId="{FF652E5A-7897-4D7C-B6F7-B85E050730A4}">
      <dgm:prSet/>
      <dgm:spPr/>
      <dgm:t>
        <a:bodyPr/>
        <a:lstStyle/>
        <a:p>
          <a:endParaRPr lang="en-AU"/>
        </a:p>
      </dgm:t>
    </dgm:pt>
    <dgm:pt modelId="{FB9470A3-A58E-4709-887C-3F1CCA5B6EF9}" type="sibTrans" cxnId="{FF652E5A-7897-4D7C-B6F7-B85E050730A4}">
      <dgm:prSet/>
      <dgm:spPr/>
      <dgm:t>
        <a:bodyPr/>
        <a:lstStyle/>
        <a:p>
          <a:endParaRPr lang="en-AU"/>
        </a:p>
      </dgm:t>
    </dgm:pt>
    <dgm:pt modelId="{E3683339-8783-49ED-928B-96A7F7E9681E}">
      <dgm:prSet phldrT="[Text]" custT="1"/>
      <dgm:spPr>
        <a:solidFill>
          <a:schemeClr val="accent4">
            <a:lumMod val="60000"/>
            <a:lumOff val="40000"/>
            <a:alpha val="90000"/>
          </a:schemeClr>
        </a:solidFill>
      </dgm:spPr>
      <dgm:t>
        <a:bodyPr/>
        <a:lstStyle/>
        <a:p>
          <a:r>
            <a:rPr lang="en-AU" sz="1600" baseline="0" dirty="0" smtClean="0"/>
            <a:t>Guarantee protection for people within state borders: does not create obligation to protect human rights of people outside of State. </a:t>
          </a:r>
          <a:endParaRPr lang="en-AU" sz="1600" baseline="0" dirty="0"/>
        </a:p>
      </dgm:t>
    </dgm:pt>
    <dgm:pt modelId="{56D55D3F-B572-496A-BCB4-DDF8E3C1F595}" type="parTrans" cxnId="{0EBC718A-9932-4418-B47A-40BC5EBDC46F}">
      <dgm:prSet/>
      <dgm:spPr/>
      <dgm:t>
        <a:bodyPr/>
        <a:lstStyle/>
        <a:p>
          <a:endParaRPr lang="en-AU"/>
        </a:p>
      </dgm:t>
    </dgm:pt>
    <dgm:pt modelId="{47AF3DD4-E9DB-4677-BC38-73DF8ACD32CA}" type="sibTrans" cxnId="{0EBC718A-9932-4418-B47A-40BC5EBDC46F}">
      <dgm:prSet/>
      <dgm:spPr/>
      <dgm:t>
        <a:bodyPr/>
        <a:lstStyle/>
        <a:p>
          <a:endParaRPr lang="en-AU"/>
        </a:p>
      </dgm:t>
    </dgm:pt>
    <dgm:pt modelId="{D72047F3-7982-4CC8-A42C-BEEF9834963D}">
      <dgm:prSet phldrT="[Text]"/>
      <dgm:spPr>
        <a:solidFill>
          <a:schemeClr val="accent2">
            <a:lumMod val="75000"/>
          </a:schemeClr>
        </a:solidFill>
      </dgm:spPr>
      <dgm:t>
        <a:bodyPr/>
        <a:lstStyle/>
        <a:p>
          <a:r>
            <a:rPr lang="en-AU" dirty="0" smtClean="0"/>
            <a:t>Climate Change Framework</a:t>
          </a:r>
          <a:endParaRPr lang="en-AU" dirty="0"/>
        </a:p>
      </dgm:t>
    </dgm:pt>
    <dgm:pt modelId="{47F31B4B-10E6-42A7-9B2A-15270243D126}" type="parTrans" cxnId="{2CEE9C37-584B-484E-AE1F-7E7DC811DA16}">
      <dgm:prSet/>
      <dgm:spPr/>
      <dgm:t>
        <a:bodyPr/>
        <a:lstStyle/>
        <a:p>
          <a:endParaRPr lang="en-AU"/>
        </a:p>
      </dgm:t>
    </dgm:pt>
    <dgm:pt modelId="{7FC24EB5-92B5-4A56-80FB-CC0F5C2DDD8B}" type="sibTrans" cxnId="{2CEE9C37-584B-484E-AE1F-7E7DC811DA16}">
      <dgm:prSet/>
      <dgm:spPr/>
      <dgm:t>
        <a:bodyPr/>
        <a:lstStyle/>
        <a:p>
          <a:endParaRPr lang="en-AU"/>
        </a:p>
      </dgm:t>
    </dgm:pt>
    <dgm:pt modelId="{BE777DEE-AE7C-4E9D-BBD1-E3E6F35D7C34}">
      <dgm:prSet phldrT="[Text]"/>
      <dgm:spPr>
        <a:solidFill>
          <a:schemeClr val="accent2">
            <a:lumMod val="75000"/>
            <a:alpha val="90000"/>
          </a:schemeClr>
        </a:solidFill>
      </dgm:spPr>
      <dgm:t>
        <a:bodyPr/>
        <a:lstStyle/>
        <a:p>
          <a:r>
            <a:rPr lang="en-AU" dirty="0" smtClean="0"/>
            <a:t>Displacement not specifically addressed in UNFCCC or KP.</a:t>
          </a:r>
          <a:endParaRPr lang="en-AU" dirty="0"/>
        </a:p>
      </dgm:t>
    </dgm:pt>
    <dgm:pt modelId="{40144779-938D-45BE-A2C1-4AEA893DF355}" type="parTrans" cxnId="{4B15D164-A6ED-46B0-B659-DAECA95CDE06}">
      <dgm:prSet/>
      <dgm:spPr/>
      <dgm:t>
        <a:bodyPr/>
        <a:lstStyle/>
        <a:p>
          <a:endParaRPr lang="en-AU"/>
        </a:p>
      </dgm:t>
    </dgm:pt>
    <dgm:pt modelId="{4A3B18AC-2916-4CC1-A001-D6876DE48B60}" type="sibTrans" cxnId="{4B15D164-A6ED-46B0-B659-DAECA95CDE06}">
      <dgm:prSet/>
      <dgm:spPr/>
      <dgm:t>
        <a:bodyPr/>
        <a:lstStyle/>
        <a:p>
          <a:endParaRPr lang="en-AU"/>
        </a:p>
      </dgm:t>
    </dgm:pt>
    <dgm:pt modelId="{4E988920-5D4A-486F-91B6-6781BC8E64E2}">
      <dgm:prSet phldrT="[Text]"/>
      <dgm:spPr>
        <a:solidFill>
          <a:schemeClr val="accent2">
            <a:lumMod val="75000"/>
            <a:alpha val="90000"/>
          </a:schemeClr>
        </a:solidFill>
      </dgm:spPr>
      <dgm:t>
        <a:bodyPr/>
        <a:lstStyle/>
        <a:p>
          <a:r>
            <a:rPr lang="en-AU" dirty="0" smtClean="0"/>
            <a:t>Cancan Adaptation Framework 2010 </a:t>
          </a:r>
          <a:endParaRPr lang="en-AU" dirty="0"/>
        </a:p>
      </dgm:t>
    </dgm:pt>
    <dgm:pt modelId="{CA05BFEB-F833-476A-91FD-244BC28CDEFA}" type="parTrans" cxnId="{DD84F905-8BF8-4648-A11A-105205D8F0EF}">
      <dgm:prSet/>
      <dgm:spPr/>
      <dgm:t>
        <a:bodyPr/>
        <a:lstStyle/>
        <a:p>
          <a:endParaRPr lang="en-AU"/>
        </a:p>
      </dgm:t>
    </dgm:pt>
    <dgm:pt modelId="{3CEB0E69-9252-4D22-879A-91E0A862696D}" type="sibTrans" cxnId="{DD84F905-8BF8-4648-A11A-105205D8F0EF}">
      <dgm:prSet/>
      <dgm:spPr/>
      <dgm:t>
        <a:bodyPr/>
        <a:lstStyle/>
        <a:p>
          <a:endParaRPr lang="en-AU"/>
        </a:p>
      </dgm:t>
    </dgm:pt>
    <dgm:pt modelId="{E8E3672A-68B7-4EEB-93C8-938C1BDFCF62}">
      <dgm:prSet phldrT="[Text]"/>
      <dgm:spPr>
        <a:solidFill>
          <a:schemeClr val="tx2">
            <a:lumMod val="40000"/>
            <a:lumOff val="60000"/>
            <a:alpha val="90000"/>
          </a:schemeClr>
        </a:solidFill>
      </dgm:spPr>
      <dgm:t>
        <a:bodyPr/>
        <a:lstStyle/>
        <a:p>
          <a:endParaRPr lang="en-AU" sz="1000" dirty="0"/>
        </a:p>
      </dgm:t>
    </dgm:pt>
    <dgm:pt modelId="{6FF6827A-3000-4A8A-AEE0-F4432E8F80F9}" type="parTrans" cxnId="{7D75C84B-B8D8-4593-9EB4-445CA938B085}">
      <dgm:prSet/>
      <dgm:spPr/>
    </dgm:pt>
    <dgm:pt modelId="{E2B847E1-5A5B-4E12-8B59-046DEDA26FFE}" type="sibTrans" cxnId="{7D75C84B-B8D8-4593-9EB4-445CA938B085}">
      <dgm:prSet/>
      <dgm:spPr/>
    </dgm:pt>
    <dgm:pt modelId="{7844C9E0-1378-427D-A762-E0A4CB4821E2}">
      <dgm:prSet phldrT="[Text]" custT="1"/>
      <dgm:spPr>
        <a:solidFill>
          <a:schemeClr val="tx2">
            <a:lumMod val="40000"/>
            <a:lumOff val="60000"/>
            <a:alpha val="90000"/>
          </a:schemeClr>
        </a:solidFill>
      </dgm:spPr>
      <dgm:t>
        <a:bodyPr/>
        <a:lstStyle/>
        <a:p>
          <a:endParaRPr lang="en-AU" sz="1600" dirty="0"/>
        </a:p>
      </dgm:t>
    </dgm:pt>
    <dgm:pt modelId="{56120BB7-310B-44EA-9F8F-197118672B2B}" type="parTrans" cxnId="{64FFED5A-B7CB-4972-A93B-AE4CA2D92869}">
      <dgm:prSet/>
      <dgm:spPr/>
    </dgm:pt>
    <dgm:pt modelId="{A0560E58-FCF8-4510-9DF9-6B24C4A6C38F}" type="sibTrans" cxnId="{64FFED5A-B7CB-4972-A93B-AE4CA2D92869}">
      <dgm:prSet/>
      <dgm:spPr/>
    </dgm:pt>
    <dgm:pt modelId="{CDD71C5B-65C1-459C-B50F-486D96CE7685}">
      <dgm:prSet phldrT="[Text]" custT="1"/>
      <dgm:spPr>
        <a:solidFill>
          <a:schemeClr val="tx2">
            <a:lumMod val="40000"/>
            <a:lumOff val="60000"/>
            <a:alpha val="90000"/>
          </a:schemeClr>
        </a:solidFill>
      </dgm:spPr>
      <dgm:t>
        <a:bodyPr/>
        <a:lstStyle/>
        <a:p>
          <a:r>
            <a:rPr lang="en-AU" sz="1600" baseline="0" dirty="0" smtClean="0"/>
            <a:t>Refugee defined under Article 1A (2): owing to well-founded fear of being persecuted for reasons of race, religion, nationality, membership of a particular social group or political opinion, is outside the country of their nationality and is unable or, owing to such fear unwilling to avail himself of the protection. </a:t>
          </a:r>
          <a:endParaRPr lang="en-AU" sz="1600" baseline="0" dirty="0"/>
        </a:p>
      </dgm:t>
    </dgm:pt>
    <dgm:pt modelId="{4339B41F-D7D1-4182-9F3B-3A8821A90A0B}" type="parTrans" cxnId="{9978B517-CCB8-4EDC-9E47-59676655E5A8}">
      <dgm:prSet/>
      <dgm:spPr/>
    </dgm:pt>
    <dgm:pt modelId="{0A0997A0-0A97-4454-92DD-947035C07318}" type="sibTrans" cxnId="{9978B517-CCB8-4EDC-9E47-59676655E5A8}">
      <dgm:prSet/>
      <dgm:spPr/>
    </dgm:pt>
    <dgm:pt modelId="{398B19D0-25B5-4C1A-9BCB-D5BC3B6D8603}">
      <dgm:prSet phldrT="[Text]" custT="1"/>
      <dgm:spPr>
        <a:solidFill>
          <a:schemeClr val="accent4">
            <a:lumMod val="60000"/>
            <a:lumOff val="40000"/>
            <a:alpha val="90000"/>
          </a:schemeClr>
        </a:solidFill>
      </dgm:spPr>
      <dgm:t>
        <a:bodyPr/>
        <a:lstStyle/>
        <a:p>
          <a:r>
            <a:rPr lang="en-AU" sz="1600" baseline="0" dirty="0" smtClean="0"/>
            <a:t>Rights impact by climate change: right to life, food, water, health and housing. </a:t>
          </a:r>
          <a:endParaRPr lang="en-AU" sz="1600" baseline="0" dirty="0"/>
        </a:p>
      </dgm:t>
    </dgm:pt>
    <dgm:pt modelId="{4FAFDA4E-3511-4C84-9F41-7BAABC878381}" type="parTrans" cxnId="{5216D1E0-8755-403D-8BAC-CD2D8D5542F8}">
      <dgm:prSet/>
      <dgm:spPr/>
    </dgm:pt>
    <dgm:pt modelId="{72621B2E-AF3F-4FF6-8293-2067939FC5DB}" type="sibTrans" cxnId="{5216D1E0-8755-403D-8BAC-CD2D8D5542F8}">
      <dgm:prSet/>
      <dgm:spPr/>
    </dgm:pt>
    <dgm:pt modelId="{B55178A8-6BCB-431B-888E-522C45F55E50}">
      <dgm:prSet phldrT="[Text]"/>
      <dgm:spPr>
        <a:solidFill>
          <a:schemeClr val="accent2">
            <a:lumMod val="75000"/>
            <a:alpha val="90000"/>
          </a:schemeClr>
        </a:solidFill>
      </dgm:spPr>
      <dgm:t>
        <a:bodyPr/>
        <a:lstStyle/>
        <a:p>
          <a:r>
            <a:rPr lang="en-AU" dirty="0" smtClean="0"/>
            <a:t>UNFCCC: Article 4</a:t>
          </a:r>
          <a:endParaRPr lang="en-AU" dirty="0"/>
        </a:p>
      </dgm:t>
    </dgm:pt>
    <dgm:pt modelId="{728471CD-D56F-4177-8012-45A1BE604ADE}" type="parTrans" cxnId="{94EBBD71-D924-491B-A7B8-055C7FA85F6D}">
      <dgm:prSet/>
      <dgm:spPr/>
    </dgm:pt>
    <dgm:pt modelId="{A880A0BF-EB81-40B7-82DC-FE089E726CEA}" type="sibTrans" cxnId="{94EBBD71-D924-491B-A7B8-055C7FA85F6D}">
      <dgm:prSet/>
      <dgm:spPr/>
    </dgm:pt>
    <dgm:pt modelId="{41BA1684-29EE-466E-BFCE-2F10E2053365}">
      <dgm:prSet phldrT="[Text]"/>
      <dgm:spPr>
        <a:solidFill>
          <a:schemeClr val="accent2">
            <a:lumMod val="75000"/>
            <a:alpha val="90000"/>
          </a:schemeClr>
        </a:solidFill>
      </dgm:spPr>
      <dgm:t>
        <a:bodyPr/>
        <a:lstStyle/>
        <a:p>
          <a:r>
            <a:rPr lang="en-AU" dirty="0" smtClean="0"/>
            <a:t>KP: 10 (1) (b) and 12. </a:t>
          </a:r>
          <a:endParaRPr lang="en-AU" dirty="0"/>
        </a:p>
      </dgm:t>
    </dgm:pt>
    <dgm:pt modelId="{D5EC3EF8-2E4F-4A3C-B44D-FA6F1255B5F3}" type="parTrans" cxnId="{56ABAB64-B417-448D-8764-683D830ECC66}">
      <dgm:prSet/>
      <dgm:spPr/>
    </dgm:pt>
    <dgm:pt modelId="{6A792B27-B11C-4629-B146-67C1C6C8DA5B}" type="sibTrans" cxnId="{56ABAB64-B417-448D-8764-683D830ECC66}">
      <dgm:prSet/>
      <dgm:spPr/>
    </dgm:pt>
    <dgm:pt modelId="{9AF8A4C1-78F2-418C-A290-926F24CB5FA6}" type="pres">
      <dgm:prSet presAssocID="{2C297423-2D38-43D3-A89E-025DA37DC7FA}" presName="Name0" presStyleCnt="0">
        <dgm:presLayoutVars>
          <dgm:dir/>
          <dgm:animLvl val="lvl"/>
          <dgm:resizeHandles val="exact"/>
        </dgm:presLayoutVars>
      </dgm:prSet>
      <dgm:spPr/>
      <dgm:t>
        <a:bodyPr/>
        <a:lstStyle/>
        <a:p>
          <a:endParaRPr lang="en-AU"/>
        </a:p>
      </dgm:t>
    </dgm:pt>
    <dgm:pt modelId="{18D6D53A-2859-44A9-8160-7F564DDD0F52}" type="pres">
      <dgm:prSet presAssocID="{8519D691-80E3-4C44-8039-AA2089F92047}" presName="linNode" presStyleCnt="0"/>
      <dgm:spPr/>
    </dgm:pt>
    <dgm:pt modelId="{CAFB9E05-EA59-49AC-9B37-9E00986DA0A8}" type="pres">
      <dgm:prSet presAssocID="{8519D691-80E3-4C44-8039-AA2089F92047}" presName="parentText" presStyleLbl="node1" presStyleIdx="0" presStyleCnt="3">
        <dgm:presLayoutVars>
          <dgm:chMax val="1"/>
          <dgm:bulletEnabled val="1"/>
        </dgm:presLayoutVars>
      </dgm:prSet>
      <dgm:spPr/>
      <dgm:t>
        <a:bodyPr/>
        <a:lstStyle/>
        <a:p>
          <a:endParaRPr lang="en-AU"/>
        </a:p>
      </dgm:t>
    </dgm:pt>
    <dgm:pt modelId="{65870675-2E80-4205-B9AA-FF1F346D168F}" type="pres">
      <dgm:prSet presAssocID="{8519D691-80E3-4C44-8039-AA2089F92047}" presName="descendantText" presStyleLbl="alignAccFollowNode1" presStyleIdx="0" presStyleCnt="3" custScaleY="125379">
        <dgm:presLayoutVars>
          <dgm:bulletEnabled val="1"/>
        </dgm:presLayoutVars>
      </dgm:prSet>
      <dgm:spPr/>
      <dgm:t>
        <a:bodyPr/>
        <a:lstStyle/>
        <a:p>
          <a:endParaRPr lang="en-AU"/>
        </a:p>
      </dgm:t>
    </dgm:pt>
    <dgm:pt modelId="{7396672A-EBE6-42A7-9090-537A915A8087}" type="pres">
      <dgm:prSet presAssocID="{5F039E97-5577-475B-B8E7-FC9A00BAA140}" presName="sp" presStyleCnt="0"/>
      <dgm:spPr/>
    </dgm:pt>
    <dgm:pt modelId="{503D9990-0AAE-4B1B-9180-F04853481BB3}" type="pres">
      <dgm:prSet presAssocID="{3207E039-E086-4AD8-8250-9CABE1ED8B90}" presName="linNode" presStyleCnt="0"/>
      <dgm:spPr/>
    </dgm:pt>
    <dgm:pt modelId="{175FE192-08BE-488D-B6E2-27F8359CBFD9}" type="pres">
      <dgm:prSet presAssocID="{3207E039-E086-4AD8-8250-9CABE1ED8B90}" presName="parentText" presStyleLbl="node1" presStyleIdx="1" presStyleCnt="3">
        <dgm:presLayoutVars>
          <dgm:chMax val="1"/>
          <dgm:bulletEnabled val="1"/>
        </dgm:presLayoutVars>
      </dgm:prSet>
      <dgm:spPr/>
      <dgm:t>
        <a:bodyPr/>
        <a:lstStyle/>
        <a:p>
          <a:endParaRPr lang="en-AU"/>
        </a:p>
      </dgm:t>
    </dgm:pt>
    <dgm:pt modelId="{65AAB622-05A8-416F-AF1F-C0BC8ABD4635}" type="pres">
      <dgm:prSet presAssocID="{3207E039-E086-4AD8-8250-9CABE1ED8B90}" presName="descendantText" presStyleLbl="alignAccFollowNode1" presStyleIdx="1" presStyleCnt="3">
        <dgm:presLayoutVars>
          <dgm:bulletEnabled val="1"/>
        </dgm:presLayoutVars>
      </dgm:prSet>
      <dgm:spPr/>
      <dgm:t>
        <a:bodyPr/>
        <a:lstStyle/>
        <a:p>
          <a:endParaRPr lang="en-AU"/>
        </a:p>
      </dgm:t>
    </dgm:pt>
    <dgm:pt modelId="{96EDA2AA-9B94-49BA-BB53-C99572E2E858}" type="pres">
      <dgm:prSet presAssocID="{FB9470A3-A58E-4709-887C-3F1CCA5B6EF9}" presName="sp" presStyleCnt="0"/>
      <dgm:spPr/>
    </dgm:pt>
    <dgm:pt modelId="{D9BD2E16-E55C-4DAA-877D-B966EB7B28F0}" type="pres">
      <dgm:prSet presAssocID="{D72047F3-7982-4CC8-A42C-BEEF9834963D}" presName="linNode" presStyleCnt="0"/>
      <dgm:spPr/>
    </dgm:pt>
    <dgm:pt modelId="{53CA2120-D2F7-4B0F-B75D-D023D336B24C}" type="pres">
      <dgm:prSet presAssocID="{D72047F3-7982-4CC8-A42C-BEEF9834963D}" presName="parentText" presStyleLbl="node1" presStyleIdx="2" presStyleCnt="3">
        <dgm:presLayoutVars>
          <dgm:chMax val="1"/>
          <dgm:bulletEnabled val="1"/>
        </dgm:presLayoutVars>
      </dgm:prSet>
      <dgm:spPr/>
      <dgm:t>
        <a:bodyPr/>
        <a:lstStyle/>
        <a:p>
          <a:endParaRPr lang="en-AU"/>
        </a:p>
      </dgm:t>
    </dgm:pt>
    <dgm:pt modelId="{910FAC62-3B86-462A-AC5B-DDEF82AC37C7}" type="pres">
      <dgm:prSet presAssocID="{D72047F3-7982-4CC8-A42C-BEEF9834963D}" presName="descendantText" presStyleLbl="alignAccFollowNode1" presStyleIdx="2" presStyleCnt="3" custLinFactNeighborY="-2659">
        <dgm:presLayoutVars>
          <dgm:bulletEnabled val="1"/>
        </dgm:presLayoutVars>
      </dgm:prSet>
      <dgm:spPr/>
      <dgm:t>
        <a:bodyPr/>
        <a:lstStyle/>
        <a:p>
          <a:endParaRPr lang="en-AU"/>
        </a:p>
      </dgm:t>
    </dgm:pt>
  </dgm:ptLst>
  <dgm:cxnLst>
    <dgm:cxn modelId="{2CEE9C37-584B-484E-AE1F-7E7DC811DA16}" srcId="{2C297423-2D38-43D3-A89E-025DA37DC7FA}" destId="{D72047F3-7982-4CC8-A42C-BEEF9834963D}" srcOrd="2" destOrd="0" parTransId="{47F31B4B-10E6-42A7-9B2A-15270243D126}" sibTransId="{7FC24EB5-92B5-4A56-80FB-CC0F5C2DDD8B}"/>
    <dgm:cxn modelId="{DD84F905-8BF8-4648-A11A-105205D8F0EF}" srcId="{D72047F3-7982-4CC8-A42C-BEEF9834963D}" destId="{4E988920-5D4A-486F-91B6-6781BC8E64E2}" srcOrd="3" destOrd="0" parTransId="{CA05BFEB-F833-476A-91FD-244BC28CDEFA}" sibTransId="{3CEB0E69-9252-4D22-879A-91E0A862696D}"/>
    <dgm:cxn modelId="{9978B517-CCB8-4EDC-9E47-59676655E5A8}" srcId="{8519D691-80E3-4C44-8039-AA2089F92047}" destId="{CDD71C5B-65C1-459C-B50F-486D96CE7685}" srcOrd="1" destOrd="0" parTransId="{4339B41F-D7D1-4182-9F3B-3A8821A90A0B}" sibTransId="{0A0997A0-0A97-4454-92DD-947035C07318}"/>
    <dgm:cxn modelId="{5216D1E0-8755-403D-8BAC-CD2D8D5542F8}" srcId="{3207E039-E086-4AD8-8250-9CABE1ED8B90}" destId="{398B19D0-25B5-4C1A-9BCB-D5BC3B6D8603}" srcOrd="1" destOrd="0" parTransId="{4FAFDA4E-3511-4C84-9F41-7BAABC878381}" sibTransId="{72621B2E-AF3F-4FF6-8293-2067939FC5DB}"/>
    <dgm:cxn modelId="{B5625DC4-5609-4DF7-9F75-3162980023EE}" type="presOf" srcId="{E8E3672A-68B7-4EEB-93C8-938C1BDFCF62}" destId="{65870675-2E80-4205-B9AA-FF1F346D168F}" srcOrd="0" destOrd="2" presId="urn:microsoft.com/office/officeart/2005/8/layout/vList5"/>
    <dgm:cxn modelId="{FF652E5A-7897-4D7C-B6F7-B85E050730A4}" srcId="{2C297423-2D38-43D3-A89E-025DA37DC7FA}" destId="{3207E039-E086-4AD8-8250-9CABE1ED8B90}" srcOrd="1" destOrd="0" parTransId="{EF610EFD-5DD1-4979-B77B-248FF7617784}" sibTransId="{FB9470A3-A58E-4709-887C-3F1CCA5B6EF9}"/>
    <dgm:cxn modelId="{30A76194-055B-4C78-AEEE-E86B6DF8730F}" srcId="{2C297423-2D38-43D3-A89E-025DA37DC7FA}" destId="{8519D691-80E3-4C44-8039-AA2089F92047}" srcOrd="0" destOrd="0" parTransId="{4A1C82AF-69E3-4700-9F1E-9A225A7B55E7}" sibTransId="{5F039E97-5577-475B-B8E7-FC9A00BAA140}"/>
    <dgm:cxn modelId="{653791DF-2DD0-4A9D-BE15-2064F4D3F26B}" type="presOf" srcId="{D72047F3-7982-4CC8-A42C-BEEF9834963D}" destId="{53CA2120-D2F7-4B0F-B75D-D023D336B24C}" srcOrd="0" destOrd="0" presId="urn:microsoft.com/office/officeart/2005/8/layout/vList5"/>
    <dgm:cxn modelId="{A9EA90BE-45AF-40CE-9185-8280337ADB2C}" type="presOf" srcId="{4E988920-5D4A-486F-91B6-6781BC8E64E2}" destId="{910FAC62-3B86-462A-AC5B-DDEF82AC37C7}" srcOrd="0" destOrd="3" presId="urn:microsoft.com/office/officeart/2005/8/layout/vList5"/>
    <dgm:cxn modelId="{BCECF852-BE89-41DF-A51E-4D939D8F6354}" type="presOf" srcId="{B55178A8-6BCB-431B-888E-522C45F55E50}" destId="{910FAC62-3B86-462A-AC5B-DDEF82AC37C7}" srcOrd="0" destOrd="1" presId="urn:microsoft.com/office/officeart/2005/8/layout/vList5"/>
    <dgm:cxn modelId="{9A28E503-DE14-43EC-A901-539B06C32453}" type="presOf" srcId="{41BA1684-29EE-466E-BFCE-2F10E2053365}" destId="{910FAC62-3B86-462A-AC5B-DDEF82AC37C7}" srcOrd="0" destOrd="2" presId="urn:microsoft.com/office/officeart/2005/8/layout/vList5"/>
    <dgm:cxn modelId="{1A59E3CE-1012-48B0-B404-AA018B46D5B0}" type="presOf" srcId="{BE777DEE-AE7C-4E9D-BBD1-E3E6F35D7C34}" destId="{910FAC62-3B86-462A-AC5B-DDEF82AC37C7}" srcOrd="0" destOrd="0" presId="urn:microsoft.com/office/officeart/2005/8/layout/vList5"/>
    <dgm:cxn modelId="{7F12BF93-E37F-40C4-B78B-99039FDEC67C}" type="presOf" srcId="{2C297423-2D38-43D3-A89E-025DA37DC7FA}" destId="{9AF8A4C1-78F2-418C-A290-926F24CB5FA6}" srcOrd="0" destOrd="0" presId="urn:microsoft.com/office/officeart/2005/8/layout/vList5"/>
    <dgm:cxn modelId="{742E26CC-8277-4CF3-8065-7BD359162761}" type="presOf" srcId="{8519D691-80E3-4C44-8039-AA2089F92047}" destId="{CAFB9E05-EA59-49AC-9B37-9E00986DA0A8}" srcOrd="0" destOrd="0" presId="urn:microsoft.com/office/officeart/2005/8/layout/vList5"/>
    <dgm:cxn modelId="{B855018B-8DBD-4D04-BA2B-C4F87CB09D2A}" srcId="{8519D691-80E3-4C44-8039-AA2089F92047}" destId="{5DF86D6C-CAE7-413D-8877-D427CB7C394A}" srcOrd="3" destOrd="0" parTransId="{AD8438AC-6FDA-4C72-AB96-7864B8D090AD}" sibTransId="{EE96D358-308E-4958-84D5-77D2638FCA42}"/>
    <dgm:cxn modelId="{7D75C84B-B8D8-4593-9EB4-445CA938B085}" srcId="{8519D691-80E3-4C44-8039-AA2089F92047}" destId="{E8E3672A-68B7-4EEB-93C8-938C1BDFCF62}" srcOrd="2" destOrd="0" parTransId="{6FF6827A-3000-4A8A-AEE0-F4432E8F80F9}" sibTransId="{E2B847E1-5A5B-4E12-8B59-046DEDA26FFE}"/>
    <dgm:cxn modelId="{94EBBD71-D924-491B-A7B8-055C7FA85F6D}" srcId="{D72047F3-7982-4CC8-A42C-BEEF9834963D}" destId="{B55178A8-6BCB-431B-888E-522C45F55E50}" srcOrd="1" destOrd="0" parTransId="{728471CD-D56F-4177-8012-45A1BE604ADE}" sibTransId="{A880A0BF-EB81-40B7-82DC-FE089E726CEA}"/>
    <dgm:cxn modelId="{0E15811A-254A-4A15-923D-C6B85A4C1EC4}" type="presOf" srcId="{3207E039-E086-4AD8-8250-9CABE1ED8B90}" destId="{175FE192-08BE-488D-B6E2-27F8359CBFD9}" srcOrd="0" destOrd="0" presId="urn:microsoft.com/office/officeart/2005/8/layout/vList5"/>
    <dgm:cxn modelId="{56ABAB64-B417-448D-8764-683D830ECC66}" srcId="{D72047F3-7982-4CC8-A42C-BEEF9834963D}" destId="{41BA1684-29EE-466E-BFCE-2F10E2053365}" srcOrd="2" destOrd="0" parTransId="{D5EC3EF8-2E4F-4A3C-B44D-FA6F1255B5F3}" sibTransId="{6A792B27-B11C-4629-B146-67C1C6C8DA5B}"/>
    <dgm:cxn modelId="{57B588AE-B84D-4A0A-9816-64A8E98A9265}" type="presOf" srcId="{7844C9E0-1378-427D-A762-E0A4CB4821E2}" destId="{65870675-2E80-4205-B9AA-FF1F346D168F}" srcOrd="0" destOrd="0" presId="urn:microsoft.com/office/officeart/2005/8/layout/vList5"/>
    <dgm:cxn modelId="{6407DBB2-C8DB-47FA-9021-782A325B8BFD}" type="presOf" srcId="{CDD71C5B-65C1-459C-B50F-486D96CE7685}" destId="{65870675-2E80-4205-B9AA-FF1F346D168F}" srcOrd="0" destOrd="1" presId="urn:microsoft.com/office/officeart/2005/8/layout/vList5"/>
    <dgm:cxn modelId="{4B15D164-A6ED-46B0-B659-DAECA95CDE06}" srcId="{D72047F3-7982-4CC8-A42C-BEEF9834963D}" destId="{BE777DEE-AE7C-4E9D-BBD1-E3E6F35D7C34}" srcOrd="0" destOrd="0" parTransId="{40144779-938D-45BE-A2C1-4AEA893DF355}" sibTransId="{4A3B18AC-2916-4CC1-A001-D6876DE48B60}"/>
    <dgm:cxn modelId="{E679C552-D0E6-4739-A0C3-F2C32C678EE6}" type="presOf" srcId="{5DF86D6C-CAE7-413D-8877-D427CB7C394A}" destId="{65870675-2E80-4205-B9AA-FF1F346D168F}" srcOrd="0" destOrd="3" presId="urn:microsoft.com/office/officeart/2005/8/layout/vList5"/>
    <dgm:cxn modelId="{0EBC718A-9932-4418-B47A-40BC5EBDC46F}" srcId="{3207E039-E086-4AD8-8250-9CABE1ED8B90}" destId="{E3683339-8783-49ED-928B-96A7F7E9681E}" srcOrd="0" destOrd="0" parTransId="{56D55D3F-B572-496A-BCB4-DDF8E3C1F595}" sibTransId="{47AF3DD4-E9DB-4677-BC38-73DF8ACD32CA}"/>
    <dgm:cxn modelId="{EA7F46EE-3553-48C5-BCAC-C9B9960B1483}" type="presOf" srcId="{E3683339-8783-49ED-928B-96A7F7E9681E}" destId="{65AAB622-05A8-416F-AF1F-C0BC8ABD4635}" srcOrd="0" destOrd="0" presId="urn:microsoft.com/office/officeart/2005/8/layout/vList5"/>
    <dgm:cxn modelId="{DC9BC92A-0CDD-4E01-B144-101E79980468}" type="presOf" srcId="{398B19D0-25B5-4C1A-9BCB-D5BC3B6D8603}" destId="{65AAB622-05A8-416F-AF1F-C0BC8ABD4635}" srcOrd="0" destOrd="1" presId="urn:microsoft.com/office/officeart/2005/8/layout/vList5"/>
    <dgm:cxn modelId="{64FFED5A-B7CB-4972-A93B-AE4CA2D92869}" srcId="{8519D691-80E3-4C44-8039-AA2089F92047}" destId="{7844C9E0-1378-427D-A762-E0A4CB4821E2}" srcOrd="0" destOrd="0" parTransId="{56120BB7-310B-44EA-9F8F-197118672B2B}" sibTransId="{A0560E58-FCF8-4510-9DF9-6B24C4A6C38F}"/>
    <dgm:cxn modelId="{C4BF63E4-35CE-474F-A40E-372FFC17AA65}" type="presParOf" srcId="{9AF8A4C1-78F2-418C-A290-926F24CB5FA6}" destId="{18D6D53A-2859-44A9-8160-7F564DDD0F52}" srcOrd="0" destOrd="0" presId="urn:microsoft.com/office/officeart/2005/8/layout/vList5"/>
    <dgm:cxn modelId="{18229D7F-73AE-4C35-8FCC-4171A0EE9EE5}" type="presParOf" srcId="{18D6D53A-2859-44A9-8160-7F564DDD0F52}" destId="{CAFB9E05-EA59-49AC-9B37-9E00986DA0A8}" srcOrd="0" destOrd="0" presId="urn:microsoft.com/office/officeart/2005/8/layout/vList5"/>
    <dgm:cxn modelId="{8CB4435F-31C3-4FC9-8B9F-7981C1B31BAB}" type="presParOf" srcId="{18D6D53A-2859-44A9-8160-7F564DDD0F52}" destId="{65870675-2E80-4205-B9AA-FF1F346D168F}" srcOrd="1" destOrd="0" presId="urn:microsoft.com/office/officeart/2005/8/layout/vList5"/>
    <dgm:cxn modelId="{B4BFFA3D-0A9F-46A6-B4D2-C60A056EA2B7}" type="presParOf" srcId="{9AF8A4C1-78F2-418C-A290-926F24CB5FA6}" destId="{7396672A-EBE6-42A7-9090-537A915A8087}" srcOrd="1" destOrd="0" presId="urn:microsoft.com/office/officeart/2005/8/layout/vList5"/>
    <dgm:cxn modelId="{9691CA36-FCF0-4ED7-9740-6A506060424D}" type="presParOf" srcId="{9AF8A4C1-78F2-418C-A290-926F24CB5FA6}" destId="{503D9990-0AAE-4B1B-9180-F04853481BB3}" srcOrd="2" destOrd="0" presId="urn:microsoft.com/office/officeart/2005/8/layout/vList5"/>
    <dgm:cxn modelId="{2222DEDC-5B3E-41C7-A642-17BFF75EDF40}" type="presParOf" srcId="{503D9990-0AAE-4B1B-9180-F04853481BB3}" destId="{175FE192-08BE-488D-B6E2-27F8359CBFD9}" srcOrd="0" destOrd="0" presId="urn:microsoft.com/office/officeart/2005/8/layout/vList5"/>
    <dgm:cxn modelId="{4FF2047C-A510-40A2-AE2A-49E99A3953FC}" type="presParOf" srcId="{503D9990-0AAE-4B1B-9180-F04853481BB3}" destId="{65AAB622-05A8-416F-AF1F-C0BC8ABD4635}" srcOrd="1" destOrd="0" presId="urn:microsoft.com/office/officeart/2005/8/layout/vList5"/>
    <dgm:cxn modelId="{4075C9D4-AAA7-4B2A-9B26-958330422313}" type="presParOf" srcId="{9AF8A4C1-78F2-418C-A290-926F24CB5FA6}" destId="{96EDA2AA-9B94-49BA-BB53-C99572E2E858}" srcOrd="3" destOrd="0" presId="urn:microsoft.com/office/officeart/2005/8/layout/vList5"/>
    <dgm:cxn modelId="{DFA17E81-2C72-4B2F-94DC-9FC387C6C311}" type="presParOf" srcId="{9AF8A4C1-78F2-418C-A290-926F24CB5FA6}" destId="{D9BD2E16-E55C-4DAA-877D-B966EB7B28F0}" srcOrd="4" destOrd="0" presId="urn:microsoft.com/office/officeart/2005/8/layout/vList5"/>
    <dgm:cxn modelId="{B40D924E-2DB6-4391-8ADB-B1F103DE28E8}" type="presParOf" srcId="{D9BD2E16-E55C-4DAA-877D-B966EB7B28F0}" destId="{53CA2120-D2F7-4B0F-B75D-D023D336B24C}" srcOrd="0" destOrd="0" presId="urn:microsoft.com/office/officeart/2005/8/layout/vList5"/>
    <dgm:cxn modelId="{808C4F36-F868-4868-9867-C0C754D43E53}" type="presParOf" srcId="{D9BD2E16-E55C-4DAA-877D-B966EB7B28F0}" destId="{910FAC62-3B86-462A-AC5B-DDEF82AC37C7}"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7022D0-4DFE-43EE-A3A9-5B1337C9F9B0}"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AU"/>
        </a:p>
      </dgm:t>
    </dgm:pt>
    <dgm:pt modelId="{6C740F61-EA16-49F5-9E28-399EDD05A210}">
      <dgm:prSet phldrT="[Text]"/>
      <dgm:spPr/>
      <dgm:t>
        <a:bodyPr/>
        <a:lstStyle/>
        <a:p>
          <a:r>
            <a:rPr lang="en-AU" dirty="0" smtClean="0"/>
            <a:t>Alaska</a:t>
          </a:r>
          <a:endParaRPr lang="en-AU" dirty="0"/>
        </a:p>
      </dgm:t>
    </dgm:pt>
    <dgm:pt modelId="{BC9BA9A8-8002-4621-9C0B-2E1ED90F138F}" type="parTrans" cxnId="{D14B2531-5952-4AD6-B1C4-162A67348EB2}">
      <dgm:prSet/>
      <dgm:spPr/>
      <dgm:t>
        <a:bodyPr/>
        <a:lstStyle/>
        <a:p>
          <a:endParaRPr lang="en-AU"/>
        </a:p>
      </dgm:t>
    </dgm:pt>
    <dgm:pt modelId="{401818A3-A02F-4B79-8529-F562AEA2EC07}" type="sibTrans" cxnId="{D14B2531-5952-4AD6-B1C4-162A67348EB2}">
      <dgm:prSet/>
      <dgm:spPr/>
      <dgm:t>
        <a:bodyPr/>
        <a:lstStyle/>
        <a:p>
          <a:endParaRPr lang="en-AU"/>
        </a:p>
      </dgm:t>
    </dgm:pt>
    <dgm:pt modelId="{32499C7A-7627-40FB-BEE7-E4CE63B1C136}">
      <dgm:prSet phldrT="[Text]"/>
      <dgm:spPr/>
      <dgm:t>
        <a:bodyPr/>
        <a:lstStyle/>
        <a:p>
          <a:r>
            <a:rPr lang="en-AU" dirty="0" smtClean="0"/>
            <a:t>Voluntary internal migration: </a:t>
          </a:r>
          <a:r>
            <a:rPr lang="en-AU" dirty="0" err="1" smtClean="0"/>
            <a:t>Newtok</a:t>
          </a:r>
          <a:r>
            <a:rPr lang="en-AU" dirty="0" smtClean="0"/>
            <a:t> Traditional Council</a:t>
          </a:r>
          <a:endParaRPr lang="en-AU" dirty="0"/>
        </a:p>
      </dgm:t>
    </dgm:pt>
    <dgm:pt modelId="{4F8A7D9F-51BF-4B12-A8A1-B4E2792CD55C}" type="parTrans" cxnId="{D3F6CD63-DE9B-4673-9010-2369BAFD0A0F}">
      <dgm:prSet/>
      <dgm:spPr/>
      <dgm:t>
        <a:bodyPr/>
        <a:lstStyle/>
        <a:p>
          <a:endParaRPr lang="en-AU"/>
        </a:p>
      </dgm:t>
    </dgm:pt>
    <dgm:pt modelId="{717A9227-0F5D-4682-B51A-1DA8A5407137}" type="sibTrans" cxnId="{D3F6CD63-DE9B-4673-9010-2369BAFD0A0F}">
      <dgm:prSet/>
      <dgm:spPr/>
      <dgm:t>
        <a:bodyPr/>
        <a:lstStyle/>
        <a:p>
          <a:endParaRPr lang="en-AU"/>
        </a:p>
      </dgm:t>
    </dgm:pt>
    <dgm:pt modelId="{3DA7B42F-5C6B-4D67-8C0B-B3E7111F68C3}">
      <dgm:prSet phldrT="[Text]"/>
      <dgm:spPr>
        <a:solidFill>
          <a:schemeClr val="accent2">
            <a:lumMod val="75000"/>
          </a:schemeClr>
        </a:solidFill>
      </dgm:spPr>
      <dgm:t>
        <a:bodyPr/>
        <a:lstStyle/>
        <a:p>
          <a:r>
            <a:rPr lang="en-AU" dirty="0" smtClean="0"/>
            <a:t>Carteret Islands (PNG)</a:t>
          </a:r>
          <a:endParaRPr lang="en-AU" dirty="0"/>
        </a:p>
      </dgm:t>
    </dgm:pt>
    <dgm:pt modelId="{7CAB0923-9FE3-44B2-846F-CA11DF4B9AC3}" type="parTrans" cxnId="{2C14B91F-A97B-468C-AFB6-45C725FF81A7}">
      <dgm:prSet/>
      <dgm:spPr/>
      <dgm:t>
        <a:bodyPr/>
        <a:lstStyle/>
        <a:p>
          <a:endParaRPr lang="en-AU"/>
        </a:p>
      </dgm:t>
    </dgm:pt>
    <dgm:pt modelId="{A1A4375C-52E4-43AE-A967-07EA783BBCBA}" type="sibTrans" cxnId="{2C14B91F-A97B-468C-AFB6-45C725FF81A7}">
      <dgm:prSet/>
      <dgm:spPr/>
      <dgm:t>
        <a:bodyPr/>
        <a:lstStyle/>
        <a:p>
          <a:endParaRPr lang="en-AU"/>
        </a:p>
      </dgm:t>
    </dgm:pt>
    <dgm:pt modelId="{C0AC07B6-4557-424E-BF32-F98BBFAB828F}">
      <dgm:prSet phldrT="[Text]"/>
      <dgm:spPr>
        <a:solidFill>
          <a:schemeClr val="accent2">
            <a:lumMod val="75000"/>
          </a:schemeClr>
        </a:solidFill>
      </dgm:spPr>
      <dgm:t>
        <a:bodyPr/>
        <a:lstStyle/>
        <a:p>
          <a:r>
            <a:rPr lang="en-AU" dirty="0" smtClean="0"/>
            <a:t>Voluntary Internal Migration and Re-settlement.: </a:t>
          </a:r>
          <a:r>
            <a:rPr lang="en-AU" dirty="0" err="1" smtClean="0"/>
            <a:t>Tulele</a:t>
          </a:r>
          <a:r>
            <a:rPr lang="en-AU" dirty="0" smtClean="0"/>
            <a:t> </a:t>
          </a:r>
          <a:r>
            <a:rPr lang="en-AU" dirty="0" err="1" smtClean="0"/>
            <a:t>Peisa</a:t>
          </a:r>
          <a:endParaRPr lang="en-AU" dirty="0"/>
        </a:p>
      </dgm:t>
    </dgm:pt>
    <dgm:pt modelId="{6AAA939A-02DA-47C6-8C2E-3165C15EE18B}" type="parTrans" cxnId="{F947FA99-CC8F-4112-940D-E013BDC70EFB}">
      <dgm:prSet/>
      <dgm:spPr/>
      <dgm:t>
        <a:bodyPr/>
        <a:lstStyle/>
        <a:p>
          <a:endParaRPr lang="en-AU"/>
        </a:p>
      </dgm:t>
    </dgm:pt>
    <dgm:pt modelId="{DEAC66C5-471A-4B32-988A-F40101C690C2}" type="sibTrans" cxnId="{F947FA99-CC8F-4112-940D-E013BDC70EFB}">
      <dgm:prSet/>
      <dgm:spPr/>
      <dgm:t>
        <a:bodyPr/>
        <a:lstStyle/>
        <a:p>
          <a:endParaRPr lang="en-AU"/>
        </a:p>
      </dgm:t>
    </dgm:pt>
    <dgm:pt modelId="{263DF26C-F559-464F-82BD-14E967C8F278}">
      <dgm:prSet phldrT="[Text]"/>
      <dgm:spPr/>
      <dgm:t>
        <a:bodyPr/>
        <a:lstStyle/>
        <a:p>
          <a:r>
            <a:rPr lang="en-AU" dirty="0" err="1" smtClean="0"/>
            <a:t>Narau</a:t>
          </a:r>
          <a:endParaRPr lang="en-AU" dirty="0"/>
        </a:p>
      </dgm:t>
    </dgm:pt>
    <dgm:pt modelId="{D4CBD6A5-547E-4022-87A3-4D2387A54B35}" type="parTrans" cxnId="{5475F12B-06C6-450A-A8CE-D8512C9F58C5}">
      <dgm:prSet/>
      <dgm:spPr/>
      <dgm:t>
        <a:bodyPr/>
        <a:lstStyle/>
        <a:p>
          <a:endParaRPr lang="en-AU"/>
        </a:p>
      </dgm:t>
    </dgm:pt>
    <dgm:pt modelId="{DD502322-6328-4A8B-BA4F-F6899FD7B7F8}" type="sibTrans" cxnId="{5475F12B-06C6-450A-A8CE-D8512C9F58C5}">
      <dgm:prSet/>
      <dgm:spPr/>
      <dgm:t>
        <a:bodyPr/>
        <a:lstStyle/>
        <a:p>
          <a:endParaRPr lang="en-AU"/>
        </a:p>
      </dgm:t>
    </dgm:pt>
    <dgm:pt modelId="{1C929131-768C-454C-8920-105A508F0470}">
      <dgm:prSet phldrT="[Text]"/>
      <dgm:spPr/>
      <dgm:t>
        <a:bodyPr/>
        <a:lstStyle/>
        <a:p>
          <a:r>
            <a:rPr lang="en-AU" dirty="0" smtClean="0"/>
            <a:t>Regional permanent displacement to Australia.</a:t>
          </a:r>
          <a:endParaRPr lang="en-AU" dirty="0"/>
        </a:p>
      </dgm:t>
    </dgm:pt>
    <dgm:pt modelId="{A6970BE6-46A1-4B2C-B9D9-DEAE07048208}" type="parTrans" cxnId="{B99E98CC-5663-4F7A-B03A-D1A037264EAA}">
      <dgm:prSet/>
      <dgm:spPr/>
      <dgm:t>
        <a:bodyPr/>
        <a:lstStyle/>
        <a:p>
          <a:endParaRPr lang="en-AU"/>
        </a:p>
      </dgm:t>
    </dgm:pt>
    <dgm:pt modelId="{AB553BCE-3550-4C8F-AABC-83D586A2ACC2}" type="sibTrans" cxnId="{B99E98CC-5663-4F7A-B03A-D1A037264EAA}">
      <dgm:prSet/>
      <dgm:spPr/>
      <dgm:t>
        <a:bodyPr/>
        <a:lstStyle/>
        <a:p>
          <a:endParaRPr lang="en-AU"/>
        </a:p>
      </dgm:t>
    </dgm:pt>
    <dgm:pt modelId="{D097854F-D789-4B38-A9A6-C6BED4365565}">
      <dgm:prSet phldrT="[Text]"/>
      <dgm:spPr/>
      <dgm:t>
        <a:bodyPr/>
        <a:lstStyle/>
        <a:p>
          <a:r>
            <a:rPr lang="en-AU" dirty="0" smtClean="0"/>
            <a:t>Issues in understanding the significance of </a:t>
          </a:r>
          <a:r>
            <a:rPr lang="en-AU" i="1" dirty="0" smtClean="0"/>
            <a:t>maintenance of cultural identify</a:t>
          </a:r>
          <a:r>
            <a:rPr lang="en-AU" dirty="0" smtClean="0"/>
            <a:t> undoing of the proposals. </a:t>
          </a:r>
          <a:endParaRPr lang="en-AU" dirty="0"/>
        </a:p>
      </dgm:t>
    </dgm:pt>
    <dgm:pt modelId="{6B93D743-C1FF-4803-BCE2-D1183DF77CB1}" type="parTrans" cxnId="{0306533B-B3F6-41CC-A180-B13C43E0E923}">
      <dgm:prSet/>
      <dgm:spPr/>
      <dgm:t>
        <a:bodyPr/>
        <a:lstStyle/>
        <a:p>
          <a:endParaRPr lang="en-AU"/>
        </a:p>
      </dgm:t>
    </dgm:pt>
    <dgm:pt modelId="{FD521E8C-F236-4270-BDE7-F3C6D8A2C6F4}" type="sibTrans" cxnId="{0306533B-B3F6-41CC-A180-B13C43E0E923}">
      <dgm:prSet/>
      <dgm:spPr/>
      <dgm:t>
        <a:bodyPr/>
        <a:lstStyle/>
        <a:p>
          <a:endParaRPr lang="en-AU"/>
        </a:p>
      </dgm:t>
    </dgm:pt>
    <dgm:pt modelId="{2C9E44BD-69E3-43C5-9E07-ECE3C1171727}">
      <dgm:prSet phldrT="[Text]"/>
      <dgm:spPr/>
      <dgm:t>
        <a:bodyPr/>
        <a:lstStyle/>
        <a:p>
          <a:r>
            <a:rPr lang="en-AU" dirty="0" smtClean="0"/>
            <a:t>Governance issues: 25 different agencies involved</a:t>
          </a:r>
          <a:endParaRPr lang="en-AU" dirty="0"/>
        </a:p>
      </dgm:t>
    </dgm:pt>
    <dgm:pt modelId="{E0439495-4C14-4BEC-AA2C-48F62AB1FD6B}" type="parTrans" cxnId="{4FACA730-1362-4733-BB9D-104FB92E7C7E}">
      <dgm:prSet/>
      <dgm:spPr/>
    </dgm:pt>
    <dgm:pt modelId="{29B348AA-CA93-4697-B3D1-264E2BCCDA71}" type="sibTrans" cxnId="{4FACA730-1362-4733-BB9D-104FB92E7C7E}">
      <dgm:prSet/>
      <dgm:spPr/>
    </dgm:pt>
    <dgm:pt modelId="{DA5636D2-AB09-41D9-9A86-4A12CD9F7334}">
      <dgm:prSet phldrT="[Text]"/>
      <dgm:spPr>
        <a:solidFill>
          <a:schemeClr val="accent2">
            <a:lumMod val="75000"/>
          </a:schemeClr>
        </a:solidFill>
      </dgm:spPr>
      <dgm:t>
        <a:bodyPr/>
        <a:lstStyle/>
        <a:p>
          <a:r>
            <a:rPr lang="en-AU" dirty="0" smtClean="0"/>
            <a:t>6000 inhabitants of Carteret and 3 other atolls resettled on larger island of Bougainville. </a:t>
          </a:r>
          <a:endParaRPr lang="en-AU" dirty="0"/>
        </a:p>
      </dgm:t>
    </dgm:pt>
    <dgm:pt modelId="{811021E1-14B2-48B2-8596-5A206E717710}" type="parTrans" cxnId="{D7A046FC-418E-4013-B18B-76CB02DBAAD7}">
      <dgm:prSet/>
      <dgm:spPr/>
    </dgm:pt>
    <dgm:pt modelId="{FB73522A-C578-418D-AD90-E90F018188C3}" type="sibTrans" cxnId="{D7A046FC-418E-4013-B18B-76CB02DBAAD7}">
      <dgm:prSet/>
      <dgm:spPr/>
    </dgm:pt>
    <dgm:pt modelId="{88C6BFB9-ED0F-4055-ACD4-7B8B794590F8}" type="pres">
      <dgm:prSet presAssocID="{787022D0-4DFE-43EE-A3A9-5B1337C9F9B0}" presName="linear" presStyleCnt="0">
        <dgm:presLayoutVars>
          <dgm:dir/>
          <dgm:resizeHandles val="exact"/>
        </dgm:presLayoutVars>
      </dgm:prSet>
      <dgm:spPr/>
      <dgm:t>
        <a:bodyPr/>
        <a:lstStyle/>
        <a:p>
          <a:endParaRPr lang="en-AU"/>
        </a:p>
      </dgm:t>
    </dgm:pt>
    <dgm:pt modelId="{98DE7D1F-8562-41A4-8D13-14B02BFAB328}" type="pres">
      <dgm:prSet presAssocID="{6C740F61-EA16-49F5-9E28-399EDD05A210}" presName="comp" presStyleCnt="0"/>
      <dgm:spPr/>
    </dgm:pt>
    <dgm:pt modelId="{7BA4BD04-C9AF-414A-9C93-61FD3694AF3C}" type="pres">
      <dgm:prSet presAssocID="{6C740F61-EA16-49F5-9E28-399EDD05A210}" presName="box" presStyleLbl="node1" presStyleIdx="0" presStyleCnt="3"/>
      <dgm:spPr/>
      <dgm:t>
        <a:bodyPr/>
        <a:lstStyle/>
        <a:p>
          <a:endParaRPr lang="en-AU"/>
        </a:p>
      </dgm:t>
    </dgm:pt>
    <dgm:pt modelId="{3EAE799D-6DDF-4550-A7A5-3BA83E6719D9}" type="pres">
      <dgm:prSet presAssocID="{6C740F61-EA16-49F5-9E28-399EDD05A210}" presName="img" presStyleLbl="fgImgPlace1" presStyleIdx="0" presStyleCnt="3"/>
      <dgm:spPr>
        <a:blipFill rotWithShape="0">
          <a:blip xmlns:r="http://schemas.openxmlformats.org/officeDocument/2006/relationships" r:embed="rId1"/>
          <a:stretch>
            <a:fillRect/>
          </a:stretch>
        </a:blipFill>
      </dgm:spPr>
    </dgm:pt>
    <dgm:pt modelId="{D51D528D-011B-4CD5-8842-F31EAC938E32}" type="pres">
      <dgm:prSet presAssocID="{6C740F61-EA16-49F5-9E28-399EDD05A210}" presName="text" presStyleLbl="node1" presStyleIdx="0" presStyleCnt="3">
        <dgm:presLayoutVars>
          <dgm:bulletEnabled val="1"/>
        </dgm:presLayoutVars>
      </dgm:prSet>
      <dgm:spPr/>
      <dgm:t>
        <a:bodyPr/>
        <a:lstStyle/>
        <a:p>
          <a:endParaRPr lang="en-AU"/>
        </a:p>
      </dgm:t>
    </dgm:pt>
    <dgm:pt modelId="{D8F3FF5F-2CCD-4A40-9F44-F96FE83FDD3B}" type="pres">
      <dgm:prSet presAssocID="{401818A3-A02F-4B79-8529-F562AEA2EC07}" presName="spacer" presStyleCnt="0"/>
      <dgm:spPr/>
    </dgm:pt>
    <dgm:pt modelId="{61B892B9-832A-40F0-AD22-B69398183236}" type="pres">
      <dgm:prSet presAssocID="{3DA7B42F-5C6B-4D67-8C0B-B3E7111F68C3}" presName="comp" presStyleCnt="0"/>
      <dgm:spPr/>
    </dgm:pt>
    <dgm:pt modelId="{0CEFE7D7-B89E-4C08-AEEB-578D2555FD01}" type="pres">
      <dgm:prSet presAssocID="{3DA7B42F-5C6B-4D67-8C0B-B3E7111F68C3}" presName="box" presStyleLbl="node1" presStyleIdx="1" presStyleCnt="3"/>
      <dgm:spPr/>
      <dgm:t>
        <a:bodyPr/>
        <a:lstStyle/>
        <a:p>
          <a:endParaRPr lang="en-AU"/>
        </a:p>
      </dgm:t>
    </dgm:pt>
    <dgm:pt modelId="{C176FAF5-CF82-4E7D-B3FB-E1F888935A2E}" type="pres">
      <dgm:prSet presAssocID="{3DA7B42F-5C6B-4D67-8C0B-B3E7111F68C3}" presName="img" presStyleLbl="fgImgPlace1" presStyleIdx="1" presStyleCnt="3"/>
      <dgm:spPr>
        <a:blipFill rotWithShape="0">
          <a:blip xmlns:r="http://schemas.openxmlformats.org/officeDocument/2006/relationships" r:embed="rId2"/>
          <a:stretch>
            <a:fillRect/>
          </a:stretch>
        </a:blipFill>
      </dgm:spPr>
    </dgm:pt>
    <dgm:pt modelId="{15169617-6F94-41DE-AF8E-8D3D6CF93114}" type="pres">
      <dgm:prSet presAssocID="{3DA7B42F-5C6B-4D67-8C0B-B3E7111F68C3}" presName="text" presStyleLbl="node1" presStyleIdx="1" presStyleCnt="3">
        <dgm:presLayoutVars>
          <dgm:bulletEnabled val="1"/>
        </dgm:presLayoutVars>
      </dgm:prSet>
      <dgm:spPr/>
      <dgm:t>
        <a:bodyPr/>
        <a:lstStyle/>
        <a:p>
          <a:endParaRPr lang="en-AU"/>
        </a:p>
      </dgm:t>
    </dgm:pt>
    <dgm:pt modelId="{9CAA0162-4C46-4C21-BFA6-8297766BD6B8}" type="pres">
      <dgm:prSet presAssocID="{A1A4375C-52E4-43AE-A967-07EA783BBCBA}" presName="spacer" presStyleCnt="0"/>
      <dgm:spPr/>
    </dgm:pt>
    <dgm:pt modelId="{F7C3051A-6B3A-47C9-879C-534074E0810B}" type="pres">
      <dgm:prSet presAssocID="{263DF26C-F559-464F-82BD-14E967C8F278}" presName="comp" presStyleCnt="0"/>
      <dgm:spPr/>
    </dgm:pt>
    <dgm:pt modelId="{80721C62-10E5-4D9E-B6FD-B489D931A0E3}" type="pres">
      <dgm:prSet presAssocID="{263DF26C-F559-464F-82BD-14E967C8F278}" presName="box" presStyleLbl="node1" presStyleIdx="2" presStyleCnt="3"/>
      <dgm:spPr/>
      <dgm:t>
        <a:bodyPr/>
        <a:lstStyle/>
        <a:p>
          <a:endParaRPr lang="en-AU"/>
        </a:p>
      </dgm:t>
    </dgm:pt>
    <dgm:pt modelId="{2252ADAD-57DF-4E68-8A33-93C3786392F8}" type="pres">
      <dgm:prSet presAssocID="{263DF26C-F559-464F-82BD-14E967C8F278}" presName="img" presStyleLbl="fgImgPlace1" presStyleIdx="2" presStyleCnt="3"/>
      <dgm:spPr>
        <a:blipFill rotWithShape="0">
          <a:blip xmlns:r="http://schemas.openxmlformats.org/officeDocument/2006/relationships" r:embed="rId3"/>
          <a:stretch>
            <a:fillRect/>
          </a:stretch>
        </a:blipFill>
      </dgm:spPr>
    </dgm:pt>
    <dgm:pt modelId="{1DCE303F-35C3-46AB-AA63-ED0B61CFC57A}" type="pres">
      <dgm:prSet presAssocID="{263DF26C-F559-464F-82BD-14E967C8F278}" presName="text" presStyleLbl="node1" presStyleIdx="2" presStyleCnt="3">
        <dgm:presLayoutVars>
          <dgm:bulletEnabled val="1"/>
        </dgm:presLayoutVars>
      </dgm:prSet>
      <dgm:spPr/>
      <dgm:t>
        <a:bodyPr/>
        <a:lstStyle/>
        <a:p>
          <a:endParaRPr lang="en-AU"/>
        </a:p>
      </dgm:t>
    </dgm:pt>
  </dgm:ptLst>
  <dgm:cxnLst>
    <dgm:cxn modelId="{F947FA99-CC8F-4112-940D-E013BDC70EFB}" srcId="{3DA7B42F-5C6B-4D67-8C0B-B3E7111F68C3}" destId="{C0AC07B6-4557-424E-BF32-F98BBFAB828F}" srcOrd="0" destOrd="0" parTransId="{6AAA939A-02DA-47C6-8C2E-3165C15EE18B}" sibTransId="{DEAC66C5-471A-4B32-988A-F40101C690C2}"/>
    <dgm:cxn modelId="{B4E4BA10-0866-4588-A6C8-5C93B1748133}" type="presOf" srcId="{C0AC07B6-4557-424E-BF32-F98BBFAB828F}" destId="{15169617-6F94-41DE-AF8E-8D3D6CF93114}" srcOrd="1" destOrd="1" presId="urn:microsoft.com/office/officeart/2005/8/layout/vList4"/>
    <dgm:cxn modelId="{03204DFC-B3B4-4F0B-8B7E-C66C861B7257}" type="presOf" srcId="{787022D0-4DFE-43EE-A3A9-5B1337C9F9B0}" destId="{88C6BFB9-ED0F-4055-ACD4-7B8B794590F8}" srcOrd="0" destOrd="0" presId="urn:microsoft.com/office/officeart/2005/8/layout/vList4"/>
    <dgm:cxn modelId="{4395AB9F-46C1-47F8-BDB4-B90B8FFD712A}" type="presOf" srcId="{D097854F-D789-4B38-A9A6-C6BED4365565}" destId="{1DCE303F-35C3-46AB-AA63-ED0B61CFC57A}" srcOrd="1" destOrd="2" presId="urn:microsoft.com/office/officeart/2005/8/layout/vList4"/>
    <dgm:cxn modelId="{90EA6A0F-6DA8-4C7D-987A-1C7637CCE91F}" type="presOf" srcId="{D097854F-D789-4B38-A9A6-C6BED4365565}" destId="{80721C62-10E5-4D9E-B6FD-B489D931A0E3}" srcOrd="0" destOrd="2" presId="urn:microsoft.com/office/officeart/2005/8/layout/vList4"/>
    <dgm:cxn modelId="{5A12C7E7-F8E2-4280-BB0D-3ADAEAA97665}" type="presOf" srcId="{32499C7A-7627-40FB-BEE7-E4CE63B1C136}" destId="{D51D528D-011B-4CD5-8842-F31EAC938E32}" srcOrd="1" destOrd="1" presId="urn:microsoft.com/office/officeart/2005/8/layout/vList4"/>
    <dgm:cxn modelId="{5E64E3D8-7F30-4025-8F91-765421A7C420}" type="presOf" srcId="{6C740F61-EA16-49F5-9E28-399EDD05A210}" destId="{D51D528D-011B-4CD5-8842-F31EAC938E32}" srcOrd="1" destOrd="0" presId="urn:microsoft.com/office/officeart/2005/8/layout/vList4"/>
    <dgm:cxn modelId="{E67E9C57-33F4-40DD-AC14-D3F372C67472}" type="presOf" srcId="{C0AC07B6-4557-424E-BF32-F98BBFAB828F}" destId="{0CEFE7D7-B89E-4C08-AEEB-578D2555FD01}" srcOrd="0" destOrd="1" presId="urn:microsoft.com/office/officeart/2005/8/layout/vList4"/>
    <dgm:cxn modelId="{4FACA730-1362-4733-BB9D-104FB92E7C7E}" srcId="{6C740F61-EA16-49F5-9E28-399EDD05A210}" destId="{2C9E44BD-69E3-43C5-9E07-ECE3C1171727}" srcOrd="1" destOrd="0" parTransId="{E0439495-4C14-4BEC-AA2C-48F62AB1FD6B}" sibTransId="{29B348AA-CA93-4697-B3D1-264E2BCCDA71}"/>
    <dgm:cxn modelId="{D7A046FC-418E-4013-B18B-76CB02DBAAD7}" srcId="{3DA7B42F-5C6B-4D67-8C0B-B3E7111F68C3}" destId="{DA5636D2-AB09-41D9-9A86-4A12CD9F7334}" srcOrd="1" destOrd="0" parTransId="{811021E1-14B2-48B2-8596-5A206E717710}" sibTransId="{FB73522A-C578-418D-AD90-E90F018188C3}"/>
    <dgm:cxn modelId="{7177CEEF-0D4A-446B-9791-73FC7EAE20C8}" type="presOf" srcId="{1C929131-768C-454C-8920-105A508F0470}" destId="{1DCE303F-35C3-46AB-AA63-ED0B61CFC57A}" srcOrd="1" destOrd="1" presId="urn:microsoft.com/office/officeart/2005/8/layout/vList4"/>
    <dgm:cxn modelId="{FD8E5239-41EE-4B0B-A6D0-B93ECAD42E3E}" type="presOf" srcId="{263DF26C-F559-464F-82BD-14E967C8F278}" destId="{1DCE303F-35C3-46AB-AA63-ED0B61CFC57A}" srcOrd="1" destOrd="0" presId="urn:microsoft.com/office/officeart/2005/8/layout/vList4"/>
    <dgm:cxn modelId="{0306533B-B3F6-41CC-A180-B13C43E0E923}" srcId="{263DF26C-F559-464F-82BD-14E967C8F278}" destId="{D097854F-D789-4B38-A9A6-C6BED4365565}" srcOrd="1" destOrd="0" parTransId="{6B93D743-C1FF-4803-BCE2-D1183DF77CB1}" sibTransId="{FD521E8C-F236-4270-BDE7-F3C6D8A2C6F4}"/>
    <dgm:cxn modelId="{C28CD86E-71A5-454D-91DB-5473FD3A1614}" type="presOf" srcId="{6C740F61-EA16-49F5-9E28-399EDD05A210}" destId="{7BA4BD04-C9AF-414A-9C93-61FD3694AF3C}" srcOrd="0" destOrd="0" presId="urn:microsoft.com/office/officeart/2005/8/layout/vList4"/>
    <dgm:cxn modelId="{A1DC3EF9-6653-4F9B-92F0-83E485DFAB04}" type="presOf" srcId="{263DF26C-F559-464F-82BD-14E967C8F278}" destId="{80721C62-10E5-4D9E-B6FD-B489D931A0E3}" srcOrd="0" destOrd="0" presId="urn:microsoft.com/office/officeart/2005/8/layout/vList4"/>
    <dgm:cxn modelId="{B99E98CC-5663-4F7A-B03A-D1A037264EAA}" srcId="{263DF26C-F559-464F-82BD-14E967C8F278}" destId="{1C929131-768C-454C-8920-105A508F0470}" srcOrd="0" destOrd="0" parTransId="{A6970BE6-46A1-4B2C-B9D9-DEAE07048208}" sibTransId="{AB553BCE-3550-4C8F-AABC-83D586A2ACC2}"/>
    <dgm:cxn modelId="{81F36150-AD34-44F5-AE45-629FC8BCBE0D}" type="presOf" srcId="{1C929131-768C-454C-8920-105A508F0470}" destId="{80721C62-10E5-4D9E-B6FD-B489D931A0E3}" srcOrd="0" destOrd="1" presId="urn:microsoft.com/office/officeart/2005/8/layout/vList4"/>
    <dgm:cxn modelId="{77CBD907-76A0-45A8-8C18-BCE6DE61D41B}" type="presOf" srcId="{2C9E44BD-69E3-43C5-9E07-ECE3C1171727}" destId="{7BA4BD04-C9AF-414A-9C93-61FD3694AF3C}" srcOrd="0" destOrd="2" presId="urn:microsoft.com/office/officeart/2005/8/layout/vList4"/>
    <dgm:cxn modelId="{D14B2531-5952-4AD6-B1C4-162A67348EB2}" srcId="{787022D0-4DFE-43EE-A3A9-5B1337C9F9B0}" destId="{6C740F61-EA16-49F5-9E28-399EDD05A210}" srcOrd="0" destOrd="0" parTransId="{BC9BA9A8-8002-4621-9C0B-2E1ED90F138F}" sibTransId="{401818A3-A02F-4B79-8529-F562AEA2EC07}"/>
    <dgm:cxn modelId="{913BBD57-0779-409B-B4E2-95A4785A3948}" type="presOf" srcId="{3DA7B42F-5C6B-4D67-8C0B-B3E7111F68C3}" destId="{0CEFE7D7-B89E-4C08-AEEB-578D2555FD01}" srcOrd="0" destOrd="0" presId="urn:microsoft.com/office/officeart/2005/8/layout/vList4"/>
    <dgm:cxn modelId="{D3F6CD63-DE9B-4673-9010-2369BAFD0A0F}" srcId="{6C740F61-EA16-49F5-9E28-399EDD05A210}" destId="{32499C7A-7627-40FB-BEE7-E4CE63B1C136}" srcOrd="0" destOrd="0" parTransId="{4F8A7D9F-51BF-4B12-A8A1-B4E2792CD55C}" sibTransId="{717A9227-0F5D-4682-B51A-1DA8A5407137}"/>
    <dgm:cxn modelId="{CA45E216-BB0C-4090-B35B-7CCD72204E48}" type="presOf" srcId="{32499C7A-7627-40FB-BEE7-E4CE63B1C136}" destId="{7BA4BD04-C9AF-414A-9C93-61FD3694AF3C}" srcOrd="0" destOrd="1" presId="urn:microsoft.com/office/officeart/2005/8/layout/vList4"/>
    <dgm:cxn modelId="{F98CDCB8-8520-422A-87AD-F788FD7D60D0}" type="presOf" srcId="{2C9E44BD-69E3-43C5-9E07-ECE3C1171727}" destId="{D51D528D-011B-4CD5-8842-F31EAC938E32}" srcOrd="1" destOrd="2" presId="urn:microsoft.com/office/officeart/2005/8/layout/vList4"/>
    <dgm:cxn modelId="{2C14B91F-A97B-468C-AFB6-45C725FF81A7}" srcId="{787022D0-4DFE-43EE-A3A9-5B1337C9F9B0}" destId="{3DA7B42F-5C6B-4D67-8C0B-B3E7111F68C3}" srcOrd="1" destOrd="0" parTransId="{7CAB0923-9FE3-44B2-846F-CA11DF4B9AC3}" sibTransId="{A1A4375C-52E4-43AE-A967-07EA783BBCBA}"/>
    <dgm:cxn modelId="{AB94FD12-C0B7-4C47-929C-6F2F77958BC0}" type="presOf" srcId="{DA5636D2-AB09-41D9-9A86-4A12CD9F7334}" destId="{0CEFE7D7-B89E-4C08-AEEB-578D2555FD01}" srcOrd="0" destOrd="2" presId="urn:microsoft.com/office/officeart/2005/8/layout/vList4"/>
    <dgm:cxn modelId="{EC6A7B86-80EB-4BD8-AFCA-20FCCBE4A1A7}" type="presOf" srcId="{DA5636D2-AB09-41D9-9A86-4A12CD9F7334}" destId="{15169617-6F94-41DE-AF8E-8D3D6CF93114}" srcOrd="1" destOrd="2" presId="urn:microsoft.com/office/officeart/2005/8/layout/vList4"/>
    <dgm:cxn modelId="{E758F7F2-ACCC-4C1E-85D6-0541FCE66D72}" type="presOf" srcId="{3DA7B42F-5C6B-4D67-8C0B-B3E7111F68C3}" destId="{15169617-6F94-41DE-AF8E-8D3D6CF93114}" srcOrd="1" destOrd="0" presId="urn:microsoft.com/office/officeart/2005/8/layout/vList4"/>
    <dgm:cxn modelId="{5475F12B-06C6-450A-A8CE-D8512C9F58C5}" srcId="{787022D0-4DFE-43EE-A3A9-5B1337C9F9B0}" destId="{263DF26C-F559-464F-82BD-14E967C8F278}" srcOrd="2" destOrd="0" parTransId="{D4CBD6A5-547E-4022-87A3-4D2387A54B35}" sibTransId="{DD502322-6328-4A8B-BA4F-F6899FD7B7F8}"/>
    <dgm:cxn modelId="{9FD2FFCD-3CFD-454B-8D82-B966D388242D}" type="presParOf" srcId="{88C6BFB9-ED0F-4055-ACD4-7B8B794590F8}" destId="{98DE7D1F-8562-41A4-8D13-14B02BFAB328}" srcOrd="0" destOrd="0" presId="urn:microsoft.com/office/officeart/2005/8/layout/vList4"/>
    <dgm:cxn modelId="{D47F1241-5A8C-4EC6-BB09-4C981A62C465}" type="presParOf" srcId="{98DE7D1F-8562-41A4-8D13-14B02BFAB328}" destId="{7BA4BD04-C9AF-414A-9C93-61FD3694AF3C}" srcOrd="0" destOrd="0" presId="urn:microsoft.com/office/officeart/2005/8/layout/vList4"/>
    <dgm:cxn modelId="{2C56AAD5-251E-4CE9-A672-A7BE807475AE}" type="presParOf" srcId="{98DE7D1F-8562-41A4-8D13-14B02BFAB328}" destId="{3EAE799D-6DDF-4550-A7A5-3BA83E6719D9}" srcOrd="1" destOrd="0" presId="urn:microsoft.com/office/officeart/2005/8/layout/vList4"/>
    <dgm:cxn modelId="{5DA9500B-3430-422E-9018-114BBD862CF7}" type="presParOf" srcId="{98DE7D1F-8562-41A4-8D13-14B02BFAB328}" destId="{D51D528D-011B-4CD5-8842-F31EAC938E32}" srcOrd="2" destOrd="0" presId="urn:microsoft.com/office/officeart/2005/8/layout/vList4"/>
    <dgm:cxn modelId="{CFC5B698-3EF4-438C-8103-E097E90C77C0}" type="presParOf" srcId="{88C6BFB9-ED0F-4055-ACD4-7B8B794590F8}" destId="{D8F3FF5F-2CCD-4A40-9F44-F96FE83FDD3B}" srcOrd="1" destOrd="0" presId="urn:microsoft.com/office/officeart/2005/8/layout/vList4"/>
    <dgm:cxn modelId="{288F1FF3-0EAB-4A90-AD9A-963FBFBBA677}" type="presParOf" srcId="{88C6BFB9-ED0F-4055-ACD4-7B8B794590F8}" destId="{61B892B9-832A-40F0-AD22-B69398183236}" srcOrd="2" destOrd="0" presId="urn:microsoft.com/office/officeart/2005/8/layout/vList4"/>
    <dgm:cxn modelId="{2912489A-CFC8-4E8C-8B29-58B839DBFD07}" type="presParOf" srcId="{61B892B9-832A-40F0-AD22-B69398183236}" destId="{0CEFE7D7-B89E-4C08-AEEB-578D2555FD01}" srcOrd="0" destOrd="0" presId="urn:microsoft.com/office/officeart/2005/8/layout/vList4"/>
    <dgm:cxn modelId="{5794E47E-587A-43B9-B25A-1BE5DB3D41D2}" type="presParOf" srcId="{61B892B9-832A-40F0-AD22-B69398183236}" destId="{C176FAF5-CF82-4E7D-B3FB-E1F888935A2E}" srcOrd="1" destOrd="0" presId="urn:microsoft.com/office/officeart/2005/8/layout/vList4"/>
    <dgm:cxn modelId="{649E2270-5302-440A-9D5B-DDBB0D5D5853}" type="presParOf" srcId="{61B892B9-832A-40F0-AD22-B69398183236}" destId="{15169617-6F94-41DE-AF8E-8D3D6CF93114}" srcOrd="2" destOrd="0" presId="urn:microsoft.com/office/officeart/2005/8/layout/vList4"/>
    <dgm:cxn modelId="{97228FE5-27B1-45B9-954B-7BBE9488B34A}" type="presParOf" srcId="{88C6BFB9-ED0F-4055-ACD4-7B8B794590F8}" destId="{9CAA0162-4C46-4C21-BFA6-8297766BD6B8}" srcOrd="3" destOrd="0" presId="urn:microsoft.com/office/officeart/2005/8/layout/vList4"/>
    <dgm:cxn modelId="{8AA43404-5B64-4FE2-A0D3-5C2BC77F739C}" type="presParOf" srcId="{88C6BFB9-ED0F-4055-ACD4-7B8B794590F8}" destId="{F7C3051A-6B3A-47C9-879C-534074E0810B}" srcOrd="4" destOrd="0" presId="urn:microsoft.com/office/officeart/2005/8/layout/vList4"/>
    <dgm:cxn modelId="{5F2EDB4D-7376-4C54-8AEA-1E0B0BBB10D0}" type="presParOf" srcId="{F7C3051A-6B3A-47C9-879C-534074E0810B}" destId="{80721C62-10E5-4D9E-B6FD-B489D931A0E3}" srcOrd="0" destOrd="0" presId="urn:microsoft.com/office/officeart/2005/8/layout/vList4"/>
    <dgm:cxn modelId="{7CCE9B6D-7F10-46CA-8ACF-CFE8C121325E}" type="presParOf" srcId="{F7C3051A-6B3A-47C9-879C-534074E0810B}" destId="{2252ADAD-57DF-4E68-8A33-93C3786392F8}" srcOrd="1" destOrd="0" presId="urn:microsoft.com/office/officeart/2005/8/layout/vList4"/>
    <dgm:cxn modelId="{9E368A87-1B83-4A46-BBA1-8E365036A530}" type="presParOf" srcId="{F7C3051A-6B3A-47C9-879C-534074E0810B}" destId="{1DCE303F-35C3-46AB-AA63-ED0B61CFC57A}"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F9D57DD-DD19-4DF4-8906-B974438D5742}">
      <dsp:nvSpPr>
        <dsp:cNvPr id="0" name=""/>
        <dsp:cNvSpPr/>
      </dsp:nvSpPr>
      <dsp:spPr>
        <a:xfrm>
          <a:off x="2342788" y="517421"/>
          <a:ext cx="3458894" cy="3458894"/>
        </a:xfrm>
        <a:prstGeom prst="blockArc">
          <a:avLst>
            <a:gd name="adj1" fmla="val 10800000"/>
            <a:gd name="adj2" fmla="val 16200000"/>
            <a:gd name="adj3" fmla="val 4641"/>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9236943-5A7E-4C76-A054-21B75CA38E45}">
      <dsp:nvSpPr>
        <dsp:cNvPr id="0" name=""/>
        <dsp:cNvSpPr/>
      </dsp:nvSpPr>
      <dsp:spPr>
        <a:xfrm>
          <a:off x="2342392" y="480861"/>
          <a:ext cx="3458894" cy="3458894"/>
        </a:xfrm>
        <a:prstGeom prst="blockArc">
          <a:avLst>
            <a:gd name="adj1" fmla="val 5148067"/>
            <a:gd name="adj2" fmla="val 10725595"/>
            <a:gd name="adj3" fmla="val 4641"/>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6E8087F-0DA9-43EF-B1B9-45C17FE5299D}">
      <dsp:nvSpPr>
        <dsp:cNvPr id="0" name=""/>
        <dsp:cNvSpPr/>
      </dsp:nvSpPr>
      <dsp:spPr>
        <a:xfrm>
          <a:off x="2343185" y="480803"/>
          <a:ext cx="3458894" cy="3458894"/>
        </a:xfrm>
        <a:prstGeom prst="blockArc">
          <a:avLst>
            <a:gd name="adj1" fmla="val 74523"/>
            <a:gd name="adj2" fmla="val 5149684"/>
            <a:gd name="adj3" fmla="val 4641"/>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481C3FB-93CF-414B-8D80-AAA50B2A9BF1}">
      <dsp:nvSpPr>
        <dsp:cNvPr id="0" name=""/>
        <dsp:cNvSpPr/>
      </dsp:nvSpPr>
      <dsp:spPr>
        <a:xfrm>
          <a:off x="2342788" y="517421"/>
          <a:ext cx="3458894" cy="3458894"/>
        </a:xfrm>
        <a:prstGeom prst="blockArc">
          <a:avLst>
            <a:gd name="adj1" fmla="val 16200000"/>
            <a:gd name="adj2" fmla="val 0"/>
            <a:gd name="adj3" fmla="val 4641"/>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02E04A03-07B4-4530-A497-7D0E6CE9F935}">
      <dsp:nvSpPr>
        <dsp:cNvPr id="0" name=""/>
        <dsp:cNvSpPr/>
      </dsp:nvSpPr>
      <dsp:spPr>
        <a:xfrm>
          <a:off x="3276005" y="1450638"/>
          <a:ext cx="1592460" cy="1592460"/>
        </a:xfrm>
        <a:prstGeom prst="ellipse">
          <a:avLst/>
        </a:prstGeom>
        <a:solidFill>
          <a:schemeClr val="accent5">
            <a:lumMod val="50000"/>
          </a:schemeClr>
        </a:solidFill>
        <a:ln>
          <a:noFill/>
        </a:ln>
        <a:effectLst>
          <a:outerShdw blurRad="38100" dist="300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AU" sz="1600" kern="1200" dirty="0" smtClean="0"/>
            <a:t>Displacement</a:t>
          </a:r>
        </a:p>
        <a:p>
          <a:pPr lvl="0" algn="ctr" defTabSz="711200">
            <a:lnSpc>
              <a:spcPct val="90000"/>
            </a:lnSpc>
            <a:spcBef>
              <a:spcPct val="0"/>
            </a:spcBef>
            <a:spcAft>
              <a:spcPct val="35000"/>
            </a:spcAft>
          </a:pPr>
          <a:endParaRPr lang="en-AU" sz="1600" kern="1200" dirty="0"/>
        </a:p>
      </dsp:txBody>
      <dsp:txXfrm>
        <a:off x="3276005" y="1450638"/>
        <a:ext cx="1592460" cy="1592460"/>
      </dsp:txXfrm>
    </dsp:sp>
    <dsp:sp modelId="{CD1E3DA5-7DB5-41BB-986B-230BC8E98E9B}">
      <dsp:nvSpPr>
        <dsp:cNvPr id="0" name=""/>
        <dsp:cNvSpPr/>
      </dsp:nvSpPr>
      <dsp:spPr>
        <a:xfrm>
          <a:off x="3320739" y="-200320"/>
          <a:ext cx="1502991" cy="1515744"/>
        </a:xfrm>
        <a:prstGeom prst="ellipse">
          <a:avLst/>
        </a:prstGeom>
        <a:solidFill>
          <a:schemeClr val="accent2">
            <a:lumMod val="75000"/>
          </a:schemeClr>
        </a:solidFill>
        <a:ln>
          <a:noFill/>
        </a:ln>
        <a:effectLst>
          <a:outerShdw blurRad="38100" dist="300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AU" sz="1600" b="1" kern="1200" dirty="0" smtClean="0"/>
            <a:t>Temporary</a:t>
          </a:r>
        </a:p>
        <a:p>
          <a:pPr lvl="0" algn="ctr" defTabSz="711200">
            <a:lnSpc>
              <a:spcPct val="90000"/>
            </a:lnSpc>
            <a:spcBef>
              <a:spcPct val="0"/>
            </a:spcBef>
            <a:spcAft>
              <a:spcPct val="35000"/>
            </a:spcAft>
          </a:pPr>
          <a:r>
            <a:rPr lang="en-AU" sz="1400" kern="1200" dirty="0" smtClean="0"/>
            <a:t>Hyogo Framework</a:t>
          </a:r>
          <a:endParaRPr lang="en-AU" sz="1400" kern="1200" dirty="0"/>
        </a:p>
      </dsp:txBody>
      <dsp:txXfrm>
        <a:off x="3320739" y="-200320"/>
        <a:ext cx="1502991" cy="1515744"/>
      </dsp:txXfrm>
    </dsp:sp>
    <dsp:sp modelId="{338698E4-1C98-4A15-B73A-3B7208382F37}">
      <dsp:nvSpPr>
        <dsp:cNvPr id="0" name=""/>
        <dsp:cNvSpPr/>
      </dsp:nvSpPr>
      <dsp:spPr>
        <a:xfrm>
          <a:off x="4966002" y="1543690"/>
          <a:ext cx="1591099" cy="1406356"/>
        </a:xfrm>
        <a:prstGeom prst="ellipse">
          <a:avLst/>
        </a:prstGeom>
        <a:solidFill>
          <a:schemeClr val="accent4">
            <a:lumMod val="75000"/>
          </a:schemeClr>
        </a:solidFill>
        <a:ln>
          <a:noFill/>
        </a:ln>
        <a:effectLst>
          <a:outerShdw blurRad="38100" dist="300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AU" sz="1500" b="1" kern="1200" dirty="0" smtClean="0"/>
            <a:t>Internal Displacement</a:t>
          </a:r>
        </a:p>
        <a:p>
          <a:pPr lvl="0" algn="ctr" defTabSz="666750">
            <a:lnSpc>
              <a:spcPct val="90000"/>
            </a:lnSpc>
            <a:spcBef>
              <a:spcPct val="0"/>
            </a:spcBef>
            <a:spcAft>
              <a:spcPct val="35000"/>
            </a:spcAft>
          </a:pPr>
          <a:r>
            <a:rPr lang="en-AU" sz="1400" kern="1200" dirty="0" smtClean="0"/>
            <a:t>Guiding Principles</a:t>
          </a:r>
          <a:endParaRPr lang="en-AU" sz="1400" kern="1200" dirty="0"/>
        </a:p>
      </dsp:txBody>
      <dsp:txXfrm>
        <a:off x="4966002" y="1543690"/>
        <a:ext cx="1591099" cy="1406356"/>
      </dsp:txXfrm>
    </dsp:sp>
    <dsp:sp modelId="{81D91E92-7ACC-4DA2-BA1E-4440712C5736}">
      <dsp:nvSpPr>
        <dsp:cNvPr id="0" name=""/>
        <dsp:cNvSpPr/>
      </dsp:nvSpPr>
      <dsp:spPr>
        <a:xfrm>
          <a:off x="3342777" y="3135157"/>
          <a:ext cx="1705503" cy="1519868"/>
        </a:xfrm>
        <a:prstGeom prst="ellipse">
          <a:avLst/>
        </a:prstGeom>
        <a:solidFill>
          <a:schemeClr val="accent6"/>
        </a:solidFill>
        <a:ln>
          <a:noFill/>
        </a:ln>
        <a:effectLst>
          <a:outerShdw blurRad="38100" dist="300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AU" sz="1600" b="1" kern="1200" dirty="0" smtClean="0"/>
            <a:t>International</a:t>
          </a:r>
        </a:p>
        <a:p>
          <a:pPr lvl="0" algn="ctr" defTabSz="711200">
            <a:lnSpc>
              <a:spcPct val="90000"/>
            </a:lnSpc>
            <a:spcBef>
              <a:spcPct val="0"/>
            </a:spcBef>
            <a:spcAft>
              <a:spcPct val="35000"/>
            </a:spcAft>
          </a:pPr>
          <a:r>
            <a:rPr lang="en-AU" sz="1400" kern="1200" dirty="0" smtClean="0"/>
            <a:t>Cancun Adaptation </a:t>
          </a:r>
          <a:endParaRPr lang="en-AU" sz="1400" kern="1200" dirty="0"/>
        </a:p>
      </dsp:txBody>
      <dsp:txXfrm>
        <a:off x="3342777" y="3135157"/>
        <a:ext cx="1705503" cy="1519868"/>
      </dsp:txXfrm>
    </dsp:sp>
    <dsp:sp modelId="{B4028B4B-9A2B-4FC3-A425-5CD2AA2D2AD7}">
      <dsp:nvSpPr>
        <dsp:cNvPr id="0" name=""/>
        <dsp:cNvSpPr/>
      </dsp:nvSpPr>
      <dsp:spPr>
        <a:xfrm>
          <a:off x="1596297" y="1530932"/>
          <a:ext cx="1573241" cy="1431872"/>
        </a:xfrm>
        <a:prstGeom prst="ellipse">
          <a:avLst/>
        </a:prstGeom>
        <a:solidFill>
          <a:schemeClr val="accent3"/>
        </a:solidFill>
        <a:ln>
          <a:noFill/>
        </a:ln>
        <a:effectLst>
          <a:outerShdw blurRad="38100" dist="300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AU" sz="1500" b="1" kern="1200" dirty="0" smtClean="0"/>
            <a:t>Regional Agreements</a:t>
          </a:r>
          <a:endParaRPr lang="en-AU" sz="1500" b="1" kern="1200" dirty="0"/>
        </a:p>
      </dsp:txBody>
      <dsp:txXfrm>
        <a:off x="1596297" y="1530932"/>
        <a:ext cx="1573241" cy="143187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9C27DC-5814-F147-A0F6-96F6CB7AF4FD}" type="datetimeFigureOut">
              <a:rPr lang="en-US" smtClean="0"/>
              <a:pPr/>
              <a:t>6/24/2011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A2904E-E9C0-254D-BB9B-2F370BF376E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endParaRPr lang="en-US" dirty="0" smtClean="0"/>
          </a:p>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endParaRPr lang="en-US" baseline="0"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AU" sz="1200" i="0" u="none"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0A2904E-E9C0-254D-BB9B-2F370BF376E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smtClean="0"/>
          </a:p>
          <a:p>
            <a:endParaRPr lang="en-AU" dirty="0" smtClean="0"/>
          </a:p>
          <a:p>
            <a:endParaRPr lang="en-AU"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AU"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AU" dirty="0" smtClean="0"/>
          </a:p>
          <a:p>
            <a:endParaRPr lang="en-AU"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457200" rtl="0" eaLnBrk="1" fontAlgn="auto" latinLnBrk="0" hangingPunct="1">
              <a:lnSpc>
                <a:spcPct val="100000"/>
              </a:lnSpc>
              <a:spcBef>
                <a:spcPts val="0"/>
              </a:spcBef>
              <a:spcAft>
                <a:spcPts val="0"/>
              </a:spcAft>
              <a:buClrTx/>
              <a:buSzTx/>
              <a:buFont typeface="Arial" pitchFamily="34" charset="0"/>
              <a:buChar char="•"/>
              <a:tabLst/>
              <a:defRPr/>
            </a:pPr>
            <a:endParaRPr lang="en-US" dirty="0" smtClean="0"/>
          </a:p>
          <a:p>
            <a:pPr>
              <a:buFont typeface="Arial" pitchFamily="34" charset="0"/>
              <a:buChar char="•"/>
            </a:pPr>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0A2904E-E9C0-254D-BB9B-2F370BF376E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endParaRPr lang="en-AU" dirty="0" smtClean="0"/>
          </a:p>
          <a:p>
            <a:endParaRPr lang="en-AU" baseline="0" dirty="0" smtClean="0"/>
          </a:p>
          <a:p>
            <a:pPr>
              <a:buFont typeface="Arial" pitchFamily="34" charset="0"/>
              <a:buChar char="•"/>
            </a:pPr>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smtClean="0"/>
          </a:p>
          <a:p>
            <a:endParaRPr lang="en-AU" dirty="0" smtClean="0"/>
          </a:p>
        </p:txBody>
      </p:sp>
      <p:sp>
        <p:nvSpPr>
          <p:cNvPr id="4" name="Slide Number Placeholder 3"/>
          <p:cNvSpPr>
            <a:spLocks noGrp="1"/>
          </p:cNvSpPr>
          <p:nvPr>
            <p:ph type="sldNum" sz="quarter" idx="10"/>
          </p:nvPr>
        </p:nvSpPr>
        <p:spPr/>
        <p:txBody>
          <a:bodyPr/>
          <a:lstStyle/>
          <a:p>
            <a:fld id="{70A2904E-E9C0-254D-BB9B-2F370BF376E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smtClean="0"/>
          </a:p>
          <a:p>
            <a:endParaRPr lang="en-AU" dirty="0" smtClean="0"/>
          </a:p>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endParaRPr lang="en-US" dirty="0" smtClean="0"/>
          </a:p>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70A2904E-E9C0-254D-BB9B-2F370BF376E7}"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71E3DFB-87B3-CE43-B47C-5CA22E0D587D}" type="datetimeFigureOut">
              <a:rPr lang="en-US" smtClean="0"/>
              <a:pPr/>
              <a:t>6/24/2011</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62EC19A-C881-7A4C-BB8B-BAEE97BEA62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71E3DFB-87B3-CE43-B47C-5CA22E0D587D}"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62EC19A-C881-7A4C-BB8B-BAEE97BEA629}"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D71E3DFB-87B3-CE43-B47C-5CA22E0D587D}" type="datetimeFigureOut">
              <a:rPr lang="en-US" smtClean="0"/>
              <a:pPr/>
              <a:t>6/24/2011</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62EC19A-C881-7A4C-BB8B-BAEE97BEA629}"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D71E3DFB-87B3-CE43-B47C-5CA22E0D587D}" type="datetimeFigureOut">
              <a:rPr lang="en-US" smtClean="0"/>
              <a:pPr/>
              <a:t>6/24/2011</a:t>
            </a:fld>
            <a:endParaRPr lang="en-US"/>
          </a:p>
        </p:txBody>
      </p:sp>
      <p:sp>
        <p:nvSpPr>
          <p:cNvPr id="10" name="Slide Number Placeholder 9"/>
          <p:cNvSpPr>
            <a:spLocks noGrp="1"/>
          </p:cNvSpPr>
          <p:nvPr>
            <p:ph type="sldNum" sz="quarter" idx="16"/>
          </p:nvPr>
        </p:nvSpPr>
        <p:spPr/>
        <p:txBody>
          <a:bodyPr rtlCol="0"/>
          <a:lstStyle/>
          <a:p>
            <a:fld id="{A62EC19A-C881-7A4C-BB8B-BAEE97BEA629}"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D71E3DFB-87B3-CE43-B47C-5CA22E0D587D}" type="datetimeFigureOut">
              <a:rPr lang="en-US" smtClean="0"/>
              <a:pPr/>
              <a:t>6/24/2011</a:t>
            </a:fld>
            <a:endParaRPr lang="en-US"/>
          </a:p>
        </p:txBody>
      </p:sp>
      <p:sp>
        <p:nvSpPr>
          <p:cNvPr id="12" name="Slide Number Placeholder 11"/>
          <p:cNvSpPr>
            <a:spLocks noGrp="1"/>
          </p:cNvSpPr>
          <p:nvPr>
            <p:ph type="sldNum" sz="quarter" idx="16"/>
          </p:nvPr>
        </p:nvSpPr>
        <p:spPr/>
        <p:txBody>
          <a:bodyPr rtlCol="0"/>
          <a:lstStyle/>
          <a:p>
            <a:fld id="{A62EC19A-C881-7A4C-BB8B-BAEE97BEA629}"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71E3DFB-87B3-CE43-B47C-5CA22E0D587D}" type="datetimeFigureOut">
              <a:rPr lang="en-US" smtClean="0"/>
              <a:pPr/>
              <a:t>6/24/2011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62EC19A-C881-7A4C-BB8B-BAEE97BEA62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1E3DFB-87B3-CE43-B47C-5CA22E0D587D}" type="datetimeFigureOut">
              <a:rPr lang="en-US" smtClean="0"/>
              <a:pPr/>
              <a:t>6/24/2011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62EC19A-C881-7A4C-BB8B-BAEE97BEA62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71E3DFB-87B3-CE43-B47C-5CA22E0D587D}" type="datetimeFigureOut">
              <a:rPr lang="en-US" smtClean="0"/>
              <a:pPr/>
              <a:t>6/24/2011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62EC19A-C881-7A4C-BB8B-BAEE97BEA629}"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D71E3DFB-87B3-CE43-B47C-5CA22E0D587D}" type="datetimeFigureOut">
              <a:rPr lang="en-US" smtClean="0"/>
              <a:pPr/>
              <a:t>6/24/2011</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62EC19A-C881-7A4C-BB8B-BAEE97BEA629}"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71E3DFB-87B3-CE43-B47C-5CA22E0D587D}" type="datetimeFigureOut">
              <a:rPr lang="en-US" smtClean="0"/>
              <a:pPr/>
              <a:t>6/24/2011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2EC19A-C881-7A4C-BB8B-BAEE97BEA62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D71E3DFB-87B3-CE43-B47C-5CA22E0D587D}" type="datetimeFigureOut">
              <a:rPr lang="en-US" smtClean="0"/>
              <a:pPr/>
              <a:t>6/24/2011</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62EC19A-C881-7A4C-BB8B-BAEE97BEA62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D71E3DFB-87B3-CE43-B47C-5CA22E0D587D}" type="datetimeFigureOut">
              <a:rPr lang="en-US" smtClean="0"/>
              <a:pPr/>
              <a:t>6/24/2011</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2EC19A-C881-7A4C-BB8B-BAEE97BEA62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body" sz="half" idx="2"/>
          </p:nvPr>
        </p:nvSpPr>
        <p:spPr>
          <a:xfrm>
            <a:off x="1560576" y="5829300"/>
            <a:ext cx="7315200" cy="685800"/>
          </a:xfrm>
        </p:spPr>
        <p:txBody>
          <a:bodyPr>
            <a:normAutofit fontScale="25000" lnSpcReduction="20000"/>
          </a:bodyPr>
          <a:lstStyle/>
          <a:p>
            <a:endParaRPr lang="en-US" dirty="0" smtClean="0"/>
          </a:p>
          <a:p>
            <a:r>
              <a:rPr lang="en-US" sz="6400" dirty="0" smtClean="0"/>
              <a:t>IUCN Environmental Law Colloquium</a:t>
            </a:r>
          </a:p>
          <a:p>
            <a:r>
              <a:rPr lang="en-US" sz="6400" dirty="0" smtClean="0"/>
              <a:t>Dr Rowena Maguire  r.maguire@qut.edu.au</a:t>
            </a:r>
            <a:endParaRPr lang="en-US" sz="6400" dirty="0"/>
          </a:p>
        </p:txBody>
      </p:sp>
      <p:sp>
        <p:nvSpPr>
          <p:cNvPr id="2" name="Title 1"/>
          <p:cNvSpPr>
            <a:spLocks noGrp="1"/>
          </p:cNvSpPr>
          <p:nvPr>
            <p:ph type="title"/>
          </p:nvPr>
        </p:nvSpPr>
        <p:spPr>
          <a:no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sz="3100" b="1" dirty="0" smtClean="0">
                <a:solidFill>
                  <a:schemeClr val="tx1"/>
                </a:solidFill>
              </a:rPr>
              <a:t>Climate Change and Human Displacement</a:t>
            </a:r>
            <a:r>
              <a:rPr lang="en-US" b="1" dirty="0" smtClean="0">
                <a:solidFill>
                  <a:schemeClr val="tx1"/>
                </a:solidFill>
              </a:rPr>
              <a:t/>
            </a:r>
            <a:br>
              <a:rPr lang="en-US" b="1" dirty="0" smtClean="0">
                <a:solidFill>
                  <a:schemeClr val="tx1"/>
                </a:solidFill>
              </a:rPr>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en-US" dirty="0"/>
          </a:p>
        </p:txBody>
      </p:sp>
      <p:pic>
        <p:nvPicPr>
          <p:cNvPr id="6" name="Picture Placeholder 5" descr="Bangladesh-Floods.jpg"/>
          <p:cNvPicPr>
            <a:picLocks noGrp="1" noChangeAspect="1"/>
          </p:cNvPicPr>
          <p:nvPr>
            <p:ph type="pic" idx="1"/>
          </p:nvPr>
        </p:nvPicPr>
        <p:blipFill>
          <a:blip r:embed="rId3"/>
          <a:srcRect t="9835" b="9835"/>
          <a:stretch>
            <a:fillRect/>
          </a:stretch>
        </p:blip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Water and Displacement</a:t>
            </a:r>
            <a:endParaRPr lang="en-US" dirty="0"/>
          </a:p>
        </p:txBody>
      </p:sp>
      <p:sp>
        <p:nvSpPr>
          <p:cNvPr id="3" name="Content Placeholder 2"/>
          <p:cNvSpPr>
            <a:spLocks noGrp="1"/>
          </p:cNvSpPr>
          <p:nvPr>
            <p:ph sz="quarter" idx="1"/>
          </p:nvPr>
        </p:nvSpPr>
        <p:spPr/>
        <p:txBody>
          <a:bodyPr>
            <a:normAutofit/>
          </a:bodyPr>
          <a:lstStyle/>
          <a:p>
            <a:r>
              <a:rPr lang="en-US" dirty="0" smtClean="0"/>
              <a:t>Small Island States: (Maldives, </a:t>
            </a:r>
            <a:r>
              <a:rPr lang="en-US" dirty="0" err="1" smtClean="0"/>
              <a:t>Tuvala</a:t>
            </a:r>
            <a:r>
              <a:rPr lang="en-US" dirty="0" smtClean="0"/>
              <a:t>, </a:t>
            </a:r>
            <a:r>
              <a:rPr lang="en-US" dirty="0" err="1" smtClean="0"/>
              <a:t>Kiribatu</a:t>
            </a:r>
            <a:r>
              <a:rPr lang="en-US" dirty="0" smtClean="0"/>
              <a:t>)</a:t>
            </a:r>
          </a:p>
          <a:p>
            <a:r>
              <a:rPr lang="en-US" dirty="0" smtClean="0"/>
              <a:t>Water Scarcity (drought): Africa, China</a:t>
            </a:r>
          </a:p>
          <a:p>
            <a:r>
              <a:rPr lang="en-US" dirty="0" smtClean="0"/>
              <a:t>Flooding: Pakistan, Brazil, Brisbane</a:t>
            </a:r>
          </a:p>
          <a:p>
            <a:r>
              <a:rPr lang="en-US" dirty="0" smtClean="0"/>
              <a:t>Tsunami: Asia Region </a:t>
            </a:r>
          </a:p>
          <a:p>
            <a:r>
              <a:rPr lang="en-US" dirty="0" smtClean="0"/>
              <a:t>Development Displacement (Dams): Asia Region</a:t>
            </a:r>
          </a:p>
          <a:p>
            <a:endParaRPr lang="en-US" dirty="0" smtClean="0"/>
          </a:p>
        </p:txBody>
      </p:sp>
      <p:pic>
        <p:nvPicPr>
          <p:cNvPr id="4" name="Picture 3" descr="Tuvalu_Tuvalu-aerial-view_4017.jpg"/>
          <p:cNvPicPr>
            <a:picLocks noChangeAspect="1"/>
          </p:cNvPicPr>
          <p:nvPr/>
        </p:nvPicPr>
        <p:blipFill>
          <a:blip r:embed="rId3"/>
          <a:stretch>
            <a:fillRect/>
          </a:stretch>
        </p:blipFill>
        <p:spPr>
          <a:xfrm>
            <a:off x="5488592" y="4288851"/>
            <a:ext cx="3123344" cy="2024619"/>
          </a:xfrm>
          <a:prstGeom prst="rect">
            <a:avLst/>
          </a:prstGeom>
        </p:spPr>
      </p:pic>
      <p:pic>
        <p:nvPicPr>
          <p:cNvPr id="5" name="Picture 4" descr="drought-kenya-european-comission.jpg"/>
          <p:cNvPicPr>
            <a:picLocks noChangeAspect="1"/>
          </p:cNvPicPr>
          <p:nvPr/>
        </p:nvPicPr>
        <p:blipFill>
          <a:blip r:embed="rId4"/>
          <a:stretch>
            <a:fillRect/>
          </a:stretch>
        </p:blipFill>
        <p:spPr>
          <a:xfrm>
            <a:off x="359596" y="4420232"/>
            <a:ext cx="3786476" cy="1893238"/>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Vulnerability:</a:t>
            </a:r>
            <a:br>
              <a:rPr lang="en-US" dirty="0" smtClean="0"/>
            </a:br>
            <a:r>
              <a:rPr lang="en-US" dirty="0" smtClean="0"/>
              <a:t>Communities and Ecosystems</a:t>
            </a:r>
            <a:endParaRPr lang="en-US" dirty="0"/>
          </a:p>
        </p:txBody>
      </p:sp>
      <p:sp>
        <p:nvSpPr>
          <p:cNvPr id="3" name="Content Placeholder 2"/>
          <p:cNvSpPr>
            <a:spLocks noGrp="1"/>
          </p:cNvSpPr>
          <p:nvPr>
            <p:ph sz="quarter" idx="2"/>
          </p:nvPr>
        </p:nvSpPr>
        <p:spPr>
          <a:xfrm>
            <a:off x="609600" y="2438400"/>
            <a:ext cx="3886200" cy="3962400"/>
          </a:xfrm>
        </p:spPr>
        <p:txBody>
          <a:bodyPr>
            <a:normAutofit lnSpcReduction="10000"/>
          </a:bodyPr>
          <a:lstStyle/>
          <a:p>
            <a:r>
              <a:rPr lang="en-US" sz="2000" dirty="0" smtClean="0"/>
              <a:t>The sensitivity of people, places and ecosystems to stress or perturbation, including their capacity to anticipate and cope with the stress.</a:t>
            </a:r>
          </a:p>
          <a:p>
            <a:r>
              <a:rPr lang="en-US" sz="2000" dirty="0" smtClean="0"/>
              <a:t>Examples:</a:t>
            </a:r>
          </a:p>
          <a:p>
            <a:pPr lvl="1"/>
            <a:r>
              <a:rPr lang="en-US" sz="2000" dirty="0" smtClean="0"/>
              <a:t>Ecosystems: degraded areas, small isolated areas, geographical location. </a:t>
            </a:r>
          </a:p>
          <a:p>
            <a:pPr lvl="1"/>
            <a:r>
              <a:rPr lang="en-US" sz="2000" dirty="0" smtClean="0"/>
              <a:t>Communities: indigenous groups, informal settlements, rural groups.   </a:t>
            </a:r>
          </a:p>
        </p:txBody>
      </p:sp>
      <p:sp>
        <p:nvSpPr>
          <p:cNvPr id="6" name="Content Placeholder 5"/>
          <p:cNvSpPr>
            <a:spLocks noGrp="1"/>
          </p:cNvSpPr>
          <p:nvPr>
            <p:ph sz="quarter" idx="4"/>
          </p:nvPr>
        </p:nvSpPr>
        <p:spPr>
          <a:xfrm>
            <a:off x="4800600" y="2438399"/>
            <a:ext cx="3886200" cy="3798013"/>
          </a:xfrm>
        </p:spPr>
        <p:txBody>
          <a:bodyPr>
            <a:normAutofit fontScale="25000" lnSpcReduction="20000"/>
          </a:bodyPr>
          <a:lstStyle/>
          <a:p>
            <a:pPr>
              <a:buNone/>
            </a:pPr>
            <a:r>
              <a:rPr lang="en-US" sz="8000" b="1" dirty="0" smtClean="0"/>
              <a:t>Ecological Resilience</a:t>
            </a:r>
          </a:p>
          <a:p>
            <a:pPr>
              <a:buNone/>
            </a:pPr>
            <a:r>
              <a:rPr lang="en-US" sz="8000" dirty="0" smtClean="0"/>
              <a:t>	Amount of disturbance a system can absorb and still remain within the same state.</a:t>
            </a:r>
          </a:p>
          <a:p>
            <a:pPr>
              <a:buNone/>
            </a:pPr>
            <a:r>
              <a:rPr lang="en-US" sz="8000" b="1" dirty="0" smtClean="0"/>
              <a:t>Community Resilience</a:t>
            </a:r>
          </a:p>
          <a:p>
            <a:r>
              <a:rPr lang="en-US" sz="8000" dirty="0" smtClean="0"/>
              <a:t>Accumulation of financial, physical, human and natural capital that provide sources for reorganization following disturbances, and the social networks and institutions that provide entitlements to assets and well as coping resources and social capital.  </a:t>
            </a:r>
          </a:p>
          <a:p>
            <a:endParaRPr lang="en-US" dirty="0" smtClean="0"/>
          </a:p>
          <a:p>
            <a:endParaRPr lang="en-AU" dirty="0"/>
          </a:p>
        </p:txBody>
      </p:sp>
      <p:sp>
        <p:nvSpPr>
          <p:cNvPr id="4" name="Text Placeholder 3"/>
          <p:cNvSpPr>
            <a:spLocks noGrp="1"/>
          </p:cNvSpPr>
          <p:nvPr>
            <p:ph type="body" sz="quarter" idx="1"/>
          </p:nvPr>
        </p:nvSpPr>
        <p:spPr/>
        <p:txBody>
          <a:bodyPr/>
          <a:lstStyle/>
          <a:p>
            <a:r>
              <a:rPr lang="en-AU" dirty="0" smtClean="0"/>
              <a:t>Vulnerability</a:t>
            </a:r>
            <a:endParaRPr lang="en-AU" dirty="0"/>
          </a:p>
        </p:txBody>
      </p:sp>
      <p:sp>
        <p:nvSpPr>
          <p:cNvPr id="5" name="Text Placeholder 4"/>
          <p:cNvSpPr>
            <a:spLocks noGrp="1"/>
          </p:cNvSpPr>
          <p:nvPr>
            <p:ph type="body" sz="quarter" idx="3"/>
          </p:nvPr>
        </p:nvSpPr>
        <p:spPr/>
        <p:txBody>
          <a:bodyPr/>
          <a:lstStyle/>
          <a:p>
            <a:r>
              <a:rPr lang="en-AU" dirty="0" smtClean="0"/>
              <a:t>Resilience</a:t>
            </a:r>
            <a:endParaRPr lang="en-A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Defining: </a:t>
            </a:r>
            <a:br>
              <a:rPr lang="en-US" dirty="0" smtClean="0"/>
            </a:br>
            <a:r>
              <a:rPr lang="en-US" dirty="0" smtClean="0"/>
              <a:t>Displacement</a:t>
            </a:r>
            <a:endParaRPr lang="en-US" dirty="0"/>
          </a:p>
        </p:txBody>
      </p:sp>
      <p:sp>
        <p:nvSpPr>
          <p:cNvPr id="3" name="Content Placeholder 2"/>
          <p:cNvSpPr>
            <a:spLocks noGrp="1"/>
          </p:cNvSpPr>
          <p:nvPr>
            <p:ph sz="quarter" idx="1"/>
          </p:nvPr>
        </p:nvSpPr>
        <p:spPr/>
        <p:txBody>
          <a:bodyPr>
            <a:normAutofit fontScale="92500"/>
          </a:bodyPr>
          <a:lstStyle/>
          <a:p>
            <a:endParaRPr lang="en-US" dirty="0" smtClean="0"/>
          </a:p>
          <a:p>
            <a:pPr>
              <a:buFont typeface="Wingdings" pitchFamily="2" charset="2"/>
              <a:buChar char="v"/>
            </a:pPr>
            <a:r>
              <a:rPr lang="en-US" dirty="0" smtClean="0"/>
              <a:t>Temporary</a:t>
            </a:r>
          </a:p>
          <a:p>
            <a:pPr>
              <a:buFont typeface="Wingdings" pitchFamily="2" charset="2"/>
              <a:buChar char="v"/>
            </a:pPr>
            <a:r>
              <a:rPr lang="en-US" dirty="0" smtClean="0"/>
              <a:t>Permanent local displacement</a:t>
            </a:r>
          </a:p>
          <a:p>
            <a:pPr>
              <a:buFont typeface="Wingdings" pitchFamily="2" charset="2"/>
              <a:buChar char="v"/>
            </a:pPr>
            <a:r>
              <a:rPr lang="en-US" dirty="0" smtClean="0"/>
              <a:t>Permanent internal displacement</a:t>
            </a:r>
          </a:p>
          <a:p>
            <a:pPr>
              <a:buFont typeface="Wingdings" pitchFamily="2" charset="2"/>
              <a:buChar char="v"/>
            </a:pPr>
            <a:r>
              <a:rPr lang="en-US" dirty="0" smtClean="0"/>
              <a:t>Permanent regional displacement</a:t>
            </a:r>
          </a:p>
          <a:p>
            <a:pPr>
              <a:buFont typeface="Wingdings" pitchFamily="2" charset="2"/>
              <a:buChar char="v"/>
            </a:pPr>
            <a:r>
              <a:rPr lang="en-US" dirty="0" smtClean="0"/>
              <a:t>Permanent inter-continental  displacement</a:t>
            </a:r>
          </a:p>
          <a:p>
            <a:pPr>
              <a:buFont typeface="Wingdings" pitchFamily="2" charset="2"/>
              <a:buChar char="v"/>
            </a:pPr>
            <a:r>
              <a:rPr lang="en-US" dirty="0" smtClean="0"/>
              <a:t>Temporary regional or international displacement</a:t>
            </a:r>
          </a:p>
          <a:p>
            <a:pPr>
              <a:buNone/>
            </a:pPr>
            <a:endParaRPr lang="en-US" sz="1800" dirty="0" smtClean="0"/>
          </a:p>
          <a:p>
            <a:pPr>
              <a:buNone/>
            </a:pPr>
            <a:r>
              <a:rPr lang="en-US" sz="1800" dirty="0" smtClean="0"/>
              <a:t>	NB: There is no agreed term to describe people: person displaced by climate change/environment, environmental migrant, climate/environmental refugee, </a:t>
            </a:r>
            <a:r>
              <a:rPr lang="en-US" sz="1800" dirty="0" err="1" smtClean="0"/>
              <a:t>climigration</a:t>
            </a:r>
            <a:endParaRPr lang="en-US" sz="1800" dirty="0" smtClean="0"/>
          </a:p>
        </p:txBody>
      </p:sp>
      <p:pic>
        <p:nvPicPr>
          <p:cNvPr id="4" name="Picture 3" descr="pakistan-flood.jpg"/>
          <p:cNvPicPr>
            <a:picLocks noChangeAspect="1"/>
          </p:cNvPicPr>
          <p:nvPr/>
        </p:nvPicPr>
        <p:blipFill>
          <a:blip r:embed="rId3"/>
          <a:stretch>
            <a:fillRect/>
          </a:stretch>
        </p:blipFill>
        <p:spPr>
          <a:xfrm>
            <a:off x="5424755" y="228600"/>
            <a:ext cx="3719245" cy="278368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Existing Displacement Governance</a:t>
            </a:r>
            <a:endParaRPr lang="en-AU" dirty="0"/>
          </a:p>
        </p:txBody>
      </p:sp>
      <p:graphicFrame>
        <p:nvGraphicFramePr>
          <p:cNvPr id="5" name="Content Placeholder 4"/>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Temporary Displacement</a:t>
            </a:r>
            <a:endParaRPr lang="en-AU" dirty="0"/>
          </a:p>
        </p:txBody>
      </p:sp>
      <p:sp>
        <p:nvSpPr>
          <p:cNvPr id="3" name="Content Placeholder 2"/>
          <p:cNvSpPr>
            <a:spLocks noGrp="1"/>
          </p:cNvSpPr>
          <p:nvPr>
            <p:ph sz="quarter" idx="1"/>
          </p:nvPr>
        </p:nvSpPr>
        <p:spPr/>
        <p:txBody>
          <a:bodyPr>
            <a:normAutofit lnSpcReduction="10000"/>
          </a:bodyPr>
          <a:lstStyle/>
          <a:p>
            <a:pPr>
              <a:buNone/>
            </a:pPr>
            <a:r>
              <a:rPr lang="en-AU" dirty="0" smtClean="0"/>
              <a:t>	</a:t>
            </a:r>
            <a:r>
              <a:rPr lang="en-AU" b="1" dirty="0" smtClean="0"/>
              <a:t>Hyogo Framework for Action 2005-2015</a:t>
            </a:r>
            <a:r>
              <a:rPr lang="en-AU" dirty="0" smtClean="0"/>
              <a:t>: </a:t>
            </a:r>
            <a:r>
              <a:rPr lang="en-AU" i="1" dirty="0" smtClean="0"/>
              <a:t>Building the Resilience of Nations and Communities to Disasters</a:t>
            </a:r>
          </a:p>
          <a:p>
            <a:pPr marL="514350" indent="-514350">
              <a:buFont typeface="+mj-lt"/>
              <a:buAutoNum type="arabicPeriod"/>
            </a:pPr>
            <a:r>
              <a:rPr lang="en-AU" dirty="0" smtClean="0"/>
              <a:t>Make DRR a national and local priority.</a:t>
            </a:r>
          </a:p>
          <a:p>
            <a:pPr marL="514350" indent="-514350">
              <a:buFont typeface="+mj-lt"/>
              <a:buAutoNum type="arabicPeriod"/>
            </a:pPr>
            <a:r>
              <a:rPr lang="en-AU" dirty="0" smtClean="0"/>
              <a:t>Identify and monitor DR disaster.</a:t>
            </a:r>
          </a:p>
          <a:p>
            <a:pPr marL="514350" indent="-514350">
              <a:buFont typeface="+mj-lt"/>
              <a:buAutoNum type="arabicPeriod"/>
            </a:pPr>
            <a:r>
              <a:rPr lang="en-AU" dirty="0" smtClean="0"/>
              <a:t>Education to build culture of safety and resilience</a:t>
            </a:r>
          </a:p>
          <a:p>
            <a:pPr marL="514350" indent="-514350">
              <a:buFont typeface="+mj-lt"/>
              <a:buAutoNum type="arabicPeriod"/>
            </a:pPr>
            <a:r>
              <a:rPr lang="en-AU" dirty="0" smtClean="0"/>
              <a:t>Reduce the underlying risk factors</a:t>
            </a:r>
          </a:p>
          <a:p>
            <a:pPr marL="514350" indent="-514350">
              <a:buFont typeface="+mj-lt"/>
              <a:buAutoNum type="arabicPeriod"/>
            </a:pPr>
            <a:r>
              <a:rPr lang="en-AU" dirty="0" smtClean="0"/>
              <a:t>Strengthen disaster preparedness of effective response at all levels. </a:t>
            </a:r>
          </a:p>
          <a:p>
            <a:pPr marL="514350" indent="-514350">
              <a:buFont typeface="+mj-lt"/>
              <a:buAutoNum type="arabicPeriod"/>
            </a:pPr>
            <a:endParaRPr lang="en-AU" dirty="0" smtClean="0"/>
          </a:p>
          <a:p>
            <a:endParaRPr lang="en-A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Internal Displacement</a:t>
            </a:r>
            <a:endParaRPr lang="en-AU" dirty="0"/>
          </a:p>
        </p:txBody>
      </p:sp>
      <p:sp>
        <p:nvSpPr>
          <p:cNvPr id="3" name="Content Placeholder 2"/>
          <p:cNvSpPr>
            <a:spLocks noGrp="1"/>
          </p:cNvSpPr>
          <p:nvPr>
            <p:ph sz="quarter" idx="1"/>
          </p:nvPr>
        </p:nvSpPr>
        <p:spPr/>
        <p:txBody>
          <a:bodyPr>
            <a:normAutofit fontScale="92500" lnSpcReduction="10000"/>
          </a:bodyPr>
          <a:lstStyle/>
          <a:p>
            <a:pPr>
              <a:buNone/>
            </a:pPr>
            <a:r>
              <a:rPr lang="en-AU" b="1" dirty="0" smtClean="0"/>
              <a:t>Guiding Principles on Internal Displacement (2001)</a:t>
            </a:r>
          </a:p>
          <a:p>
            <a:r>
              <a:rPr lang="en-AU" b="1" dirty="0" smtClean="0"/>
              <a:t>Principle 15: </a:t>
            </a:r>
            <a:r>
              <a:rPr lang="en-AU" dirty="0" smtClean="0"/>
              <a:t>Internally displaced persons have</a:t>
            </a:r>
          </a:p>
          <a:p>
            <a:pPr marL="880110" lvl="1" indent="-514350">
              <a:buFont typeface="+mj-lt"/>
              <a:buAutoNum type="alphaLcParenR"/>
            </a:pPr>
            <a:r>
              <a:rPr lang="en-AU" dirty="0" smtClean="0"/>
              <a:t>The right to seek safety in another part of the country;</a:t>
            </a:r>
          </a:p>
          <a:p>
            <a:pPr marL="880110" lvl="1" indent="-514350">
              <a:buFont typeface="+mj-lt"/>
              <a:buAutoNum type="alphaLcParenR"/>
            </a:pPr>
            <a:r>
              <a:rPr lang="en-AU" dirty="0" smtClean="0"/>
              <a:t>The right to leave their country;</a:t>
            </a:r>
          </a:p>
          <a:p>
            <a:pPr marL="880110" lvl="1" indent="-514350">
              <a:buFont typeface="+mj-lt"/>
              <a:buAutoNum type="alphaLcParenR"/>
            </a:pPr>
            <a:r>
              <a:rPr lang="en-AU" dirty="0" smtClean="0"/>
              <a:t>The right to seek asylum in another country; and</a:t>
            </a:r>
          </a:p>
          <a:p>
            <a:pPr marL="880110" lvl="1" indent="-514350">
              <a:buFont typeface="+mj-lt"/>
              <a:buAutoNum type="alphaLcParenR"/>
            </a:pPr>
            <a:r>
              <a:rPr lang="en-AU" dirty="0" smtClean="0"/>
              <a:t>The right to be protected against forcible return to or resettlement in any place where their life, safety, liberty and or health would be at risk.  </a:t>
            </a:r>
          </a:p>
          <a:p>
            <a:r>
              <a:rPr lang="en-AU" b="1" dirty="0" smtClean="0"/>
              <a:t>Principle 6 (2) (c): </a:t>
            </a:r>
            <a:r>
              <a:rPr lang="en-AU" dirty="0" smtClean="0"/>
              <a:t>large scale development projects</a:t>
            </a:r>
          </a:p>
          <a:p>
            <a:r>
              <a:rPr lang="en-AU" b="1" dirty="0" smtClean="0"/>
              <a:t>Principle 9</a:t>
            </a:r>
            <a:r>
              <a:rPr lang="en-AU" dirty="0" smtClean="0"/>
              <a:t>: Obligations on States protect against displacement with groups with attachment to land.</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Regional Agreements</a:t>
            </a:r>
            <a:br>
              <a:rPr lang="en-AU" dirty="0" smtClean="0"/>
            </a:br>
            <a:r>
              <a:rPr lang="en-AU" sz="3100" dirty="0" smtClean="0"/>
              <a:t>Example of displacement: Pacific Island Nations</a:t>
            </a:r>
            <a:endParaRPr lang="en-AU" sz="3100" dirty="0"/>
          </a:p>
        </p:txBody>
      </p:sp>
      <p:graphicFrame>
        <p:nvGraphicFramePr>
          <p:cNvPr id="4" name="Content Placeholder 3"/>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Recognition</a:t>
            </a:r>
            <a:endParaRPr lang="en-US" dirty="0"/>
          </a:p>
        </p:txBody>
      </p:sp>
      <p:sp>
        <p:nvSpPr>
          <p:cNvPr id="3" name="Content Placeholder 2"/>
          <p:cNvSpPr>
            <a:spLocks noGrp="1"/>
          </p:cNvSpPr>
          <p:nvPr>
            <p:ph sz="quarter" idx="1"/>
          </p:nvPr>
        </p:nvSpPr>
        <p:spPr/>
        <p:txBody>
          <a:bodyPr/>
          <a:lstStyle/>
          <a:p>
            <a:endParaRPr lang="en-US" dirty="0"/>
          </a:p>
        </p:txBody>
      </p:sp>
      <p:graphicFrame>
        <p:nvGraphicFramePr>
          <p:cNvPr id="4" name="Diagram 3"/>
          <p:cNvGraphicFramePr/>
          <p:nvPr/>
        </p:nvGraphicFramePr>
        <p:xfrm>
          <a:off x="612648" y="1600200"/>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UNHCR and IMO</a:t>
            </a:r>
            <a:endParaRPr lang="en-AU" dirty="0"/>
          </a:p>
        </p:txBody>
      </p:sp>
      <p:sp>
        <p:nvSpPr>
          <p:cNvPr id="3" name="Content Placeholder 2"/>
          <p:cNvSpPr>
            <a:spLocks noGrp="1"/>
          </p:cNvSpPr>
          <p:nvPr>
            <p:ph sz="quarter" idx="1"/>
          </p:nvPr>
        </p:nvSpPr>
        <p:spPr/>
        <p:txBody>
          <a:bodyPr>
            <a:normAutofit lnSpcReduction="10000"/>
          </a:bodyPr>
          <a:lstStyle/>
          <a:p>
            <a:pPr>
              <a:buNone/>
            </a:pPr>
            <a:endParaRPr lang="en-AU" b="1" dirty="0" smtClean="0"/>
          </a:p>
          <a:p>
            <a:pPr>
              <a:buNone/>
            </a:pPr>
            <a:endParaRPr lang="en-AU" b="1" dirty="0" smtClean="0"/>
          </a:p>
          <a:p>
            <a:pPr>
              <a:buNone/>
            </a:pPr>
            <a:r>
              <a:rPr lang="en-AU" b="1" dirty="0" smtClean="0"/>
              <a:t>The United Nations Refugee Agency</a:t>
            </a:r>
          </a:p>
          <a:p>
            <a:r>
              <a:rPr lang="en-AU" dirty="0" smtClean="0"/>
              <a:t>Re-settlement Handbook (2004)</a:t>
            </a:r>
          </a:p>
          <a:p>
            <a:endParaRPr lang="en-AU" dirty="0" smtClean="0"/>
          </a:p>
          <a:p>
            <a:pPr>
              <a:buNone/>
            </a:pPr>
            <a:r>
              <a:rPr lang="en-AU" b="1" dirty="0" smtClean="0"/>
              <a:t>International Organisation for Migration</a:t>
            </a:r>
          </a:p>
          <a:p>
            <a:r>
              <a:rPr lang="en-AU" dirty="0" smtClean="0"/>
              <a:t>Reports, Studies, Policy Recommendations. </a:t>
            </a:r>
          </a:p>
          <a:p>
            <a:pPr lvl="1"/>
            <a:r>
              <a:rPr lang="en-AU" dirty="0" smtClean="0"/>
              <a:t>Theme: Migration, Climate Change and the Environment. </a:t>
            </a:r>
          </a:p>
          <a:p>
            <a:pPr>
              <a:buNone/>
            </a:pPr>
            <a:endParaRPr lang="en-AU" dirty="0"/>
          </a:p>
        </p:txBody>
      </p:sp>
      <p:pic>
        <p:nvPicPr>
          <p:cNvPr id="1026" name="Picture 2"/>
          <p:cNvPicPr>
            <a:picLocks noChangeAspect="1" noChangeArrowheads="1"/>
          </p:cNvPicPr>
          <p:nvPr/>
        </p:nvPicPr>
        <p:blipFill>
          <a:blip r:embed="rId3"/>
          <a:srcRect/>
          <a:stretch>
            <a:fillRect/>
          </a:stretch>
        </p:blipFill>
        <p:spPr bwMode="auto">
          <a:xfrm>
            <a:off x="5248585" y="0"/>
            <a:ext cx="3895415" cy="256853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Case Studies: Re-settlement</a:t>
            </a:r>
            <a:endParaRPr lang="en-AU" dirty="0"/>
          </a:p>
        </p:txBody>
      </p:sp>
      <p:graphicFrame>
        <p:nvGraphicFramePr>
          <p:cNvPr id="4" name="Content Placeholder 3"/>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International Level</a:t>
            </a:r>
            <a:endParaRPr lang="en-AU" dirty="0"/>
          </a:p>
        </p:txBody>
      </p:sp>
      <p:sp>
        <p:nvSpPr>
          <p:cNvPr id="3" name="Content Placeholder 2"/>
          <p:cNvSpPr>
            <a:spLocks noGrp="1"/>
          </p:cNvSpPr>
          <p:nvPr>
            <p:ph sz="quarter" idx="1"/>
          </p:nvPr>
        </p:nvSpPr>
        <p:spPr/>
        <p:txBody>
          <a:bodyPr>
            <a:normAutofit fontScale="92500" lnSpcReduction="10000"/>
          </a:bodyPr>
          <a:lstStyle/>
          <a:p>
            <a:r>
              <a:rPr lang="en-AU" dirty="0" smtClean="0"/>
              <a:t>Cancun Adaptation Framework</a:t>
            </a:r>
          </a:p>
          <a:p>
            <a:pPr lvl="1"/>
            <a:r>
              <a:rPr lang="en-AU" dirty="0" smtClean="0"/>
              <a:t>Article 14 (f): parties should take measures to enhance understanding, coordinating and cooperation with regard to climate change induced displacement, migration and planned relocation where appropriate at national, regional and international levels.  </a:t>
            </a:r>
          </a:p>
          <a:p>
            <a:r>
              <a:rPr lang="en-AU" dirty="0" smtClean="0"/>
              <a:t>Proposal for a Loss and Damage Mechanism under the UNFCC (AOSIS) </a:t>
            </a:r>
          </a:p>
          <a:p>
            <a:pPr lvl="1"/>
            <a:r>
              <a:rPr lang="en-AU" dirty="0" smtClean="0"/>
              <a:t>Risk management and risk reduction</a:t>
            </a:r>
          </a:p>
          <a:p>
            <a:pPr lvl="1"/>
            <a:r>
              <a:rPr lang="en-AU" dirty="0" smtClean="0"/>
              <a:t>Risk sharing and risk transfer mechanisms (insurance)</a:t>
            </a:r>
          </a:p>
          <a:p>
            <a:pPr lvl="1"/>
            <a:r>
              <a:rPr lang="en-AU" dirty="0" smtClean="0"/>
              <a:t>Rehabilitation measures: relocation and or compensation. </a:t>
            </a:r>
            <a:endParaRPr lang="en-A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Cross-cutting Legal Issues</a:t>
            </a:r>
            <a:endParaRPr lang="en-AU" dirty="0"/>
          </a:p>
        </p:txBody>
      </p:sp>
      <p:sp>
        <p:nvSpPr>
          <p:cNvPr id="3" name="Content Placeholder 2"/>
          <p:cNvSpPr>
            <a:spLocks noGrp="1"/>
          </p:cNvSpPr>
          <p:nvPr>
            <p:ph sz="quarter" idx="1"/>
          </p:nvPr>
        </p:nvSpPr>
        <p:spPr/>
        <p:txBody>
          <a:bodyPr>
            <a:normAutofit fontScale="92500" lnSpcReduction="20000"/>
          </a:bodyPr>
          <a:lstStyle/>
          <a:p>
            <a:r>
              <a:rPr lang="en-AU" sz="3600" dirty="0" smtClean="0"/>
              <a:t>Improving DRR activities in vulnerable locations.</a:t>
            </a:r>
          </a:p>
          <a:p>
            <a:r>
              <a:rPr lang="en-AU" sz="3600" dirty="0" smtClean="0"/>
              <a:t>Funding: insurance and compensation options. </a:t>
            </a:r>
          </a:p>
          <a:p>
            <a:r>
              <a:rPr lang="en-AU" sz="3600" dirty="0" smtClean="0"/>
              <a:t>Relocation: tenure, sustainable development, cultural identity, respect of human rights, jurisdiction issues (tribal, federalism, regional, international).</a:t>
            </a:r>
          </a:p>
          <a:p>
            <a:r>
              <a:rPr lang="en-AU" sz="3600" dirty="0" smtClean="0"/>
              <a:t>Impact of climate change upon human rights.  </a:t>
            </a:r>
          </a:p>
          <a:p>
            <a:r>
              <a:rPr lang="en-AU" sz="3600" dirty="0" smtClean="0"/>
              <a:t>Conflict: potential for migration to cause conflict (resource scarcity and competition) </a:t>
            </a:r>
          </a:p>
          <a:p>
            <a:endParaRPr lang="en-AU" dirty="0" smtClean="0"/>
          </a:p>
          <a:p>
            <a:endParaRPr lang="en-AU" dirty="0" smtClean="0"/>
          </a:p>
          <a:p>
            <a:endParaRPr lang="en-A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Brisbane Floods</a:t>
            </a:r>
            <a:endParaRPr lang="en-AU" dirty="0"/>
          </a:p>
        </p:txBody>
      </p:sp>
      <p:sp>
        <p:nvSpPr>
          <p:cNvPr id="6" name="Content Placeholder 5"/>
          <p:cNvSpPr>
            <a:spLocks noGrp="1"/>
          </p:cNvSpPr>
          <p:nvPr>
            <p:ph sz="quarter" idx="2"/>
          </p:nvPr>
        </p:nvSpPr>
        <p:spPr/>
        <p:txBody>
          <a:bodyPr/>
          <a:lstStyle/>
          <a:p>
            <a:r>
              <a:rPr lang="en-AU" dirty="0" smtClean="0"/>
              <a:t>Ecosystem: Medium </a:t>
            </a:r>
          </a:p>
          <a:p>
            <a:r>
              <a:rPr lang="en-AU" dirty="0" smtClean="0"/>
              <a:t>Community: Low</a:t>
            </a:r>
            <a:endParaRPr lang="en-AU" dirty="0"/>
          </a:p>
        </p:txBody>
      </p:sp>
      <p:sp>
        <p:nvSpPr>
          <p:cNvPr id="8" name="Content Placeholder 7"/>
          <p:cNvSpPr>
            <a:spLocks noGrp="1"/>
          </p:cNvSpPr>
          <p:nvPr>
            <p:ph sz="quarter" idx="4"/>
          </p:nvPr>
        </p:nvSpPr>
        <p:spPr/>
        <p:txBody>
          <a:bodyPr/>
          <a:lstStyle/>
          <a:p>
            <a:r>
              <a:rPr lang="en-AU" dirty="0" smtClean="0"/>
              <a:t>Ecosystem: Medium</a:t>
            </a:r>
          </a:p>
          <a:p>
            <a:r>
              <a:rPr lang="en-AU" dirty="0" smtClean="0"/>
              <a:t>Community: High</a:t>
            </a:r>
            <a:endParaRPr lang="en-AU" dirty="0"/>
          </a:p>
        </p:txBody>
      </p:sp>
      <p:sp>
        <p:nvSpPr>
          <p:cNvPr id="5" name="Text Placeholder 4"/>
          <p:cNvSpPr>
            <a:spLocks noGrp="1"/>
          </p:cNvSpPr>
          <p:nvPr>
            <p:ph type="body" sz="quarter" idx="1"/>
          </p:nvPr>
        </p:nvSpPr>
        <p:spPr/>
        <p:txBody>
          <a:bodyPr/>
          <a:lstStyle/>
          <a:p>
            <a:r>
              <a:rPr lang="en-AU" dirty="0" smtClean="0"/>
              <a:t>Vulnerability</a:t>
            </a:r>
            <a:endParaRPr lang="en-AU" dirty="0"/>
          </a:p>
        </p:txBody>
      </p:sp>
      <p:sp>
        <p:nvSpPr>
          <p:cNvPr id="7" name="Text Placeholder 6"/>
          <p:cNvSpPr>
            <a:spLocks noGrp="1"/>
          </p:cNvSpPr>
          <p:nvPr>
            <p:ph type="body" sz="quarter" idx="3"/>
          </p:nvPr>
        </p:nvSpPr>
        <p:spPr/>
        <p:txBody>
          <a:bodyPr/>
          <a:lstStyle/>
          <a:p>
            <a:r>
              <a:rPr lang="en-AU" dirty="0" smtClean="0"/>
              <a:t>Resilience</a:t>
            </a:r>
            <a:endParaRPr lang="en-AU" dirty="0"/>
          </a:p>
        </p:txBody>
      </p:sp>
      <p:pic>
        <p:nvPicPr>
          <p:cNvPr id="9" name="Picture 8" descr="west end clean up.jpg"/>
          <p:cNvPicPr>
            <a:picLocks noChangeAspect="1"/>
          </p:cNvPicPr>
          <p:nvPr/>
        </p:nvPicPr>
        <p:blipFill>
          <a:blip r:embed="rId3"/>
          <a:stretch>
            <a:fillRect/>
          </a:stretch>
        </p:blipFill>
        <p:spPr>
          <a:xfrm>
            <a:off x="609600" y="3633573"/>
            <a:ext cx="3788921" cy="2525947"/>
          </a:xfrm>
          <a:prstGeom prst="rect">
            <a:avLst/>
          </a:prstGeom>
        </p:spPr>
      </p:pic>
      <p:pic>
        <p:nvPicPr>
          <p:cNvPr id="10" name="Picture 9" descr="Ryan st shop.jpg"/>
          <p:cNvPicPr>
            <a:picLocks noChangeAspect="1"/>
          </p:cNvPicPr>
          <p:nvPr/>
        </p:nvPicPr>
        <p:blipFill>
          <a:blip r:embed="rId4"/>
          <a:stretch>
            <a:fillRect/>
          </a:stretch>
        </p:blipFill>
        <p:spPr>
          <a:xfrm>
            <a:off x="4992130" y="3590845"/>
            <a:ext cx="3694670" cy="256867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p:txBody>
          <a:bodyPr>
            <a:normAutofit/>
          </a:bodyPr>
          <a:lstStyle/>
          <a:p>
            <a:endParaRPr lang="en-AU" dirty="0" smtClean="0"/>
          </a:p>
          <a:p>
            <a:endParaRPr lang="en-AU" dirty="0"/>
          </a:p>
        </p:txBody>
      </p:sp>
      <p:sp>
        <p:nvSpPr>
          <p:cNvPr id="4" name="Title 3"/>
          <p:cNvSpPr>
            <a:spLocks noGrp="1"/>
          </p:cNvSpPr>
          <p:nvPr>
            <p:ph type="title"/>
          </p:nvPr>
        </p:nvSpPr>
        <p:spPr/>
        <p:txBody>
          <a:bodyPr/>
          <a:lstStyle/>
          <a:p>
            <a:r>
              <a:rPr lang="en-AU" dirty="0" smtClean="0"/>
              <a:t>Thank you for your attention. </a:t>
            </a:r>
            <a:endParaRPr lang="en-AU" dirty="0"/>
          </a:p>
        </p:txBody>
      </p:sp>
      <p:pic>
        <p:nvPicPr>
          <p:cNvPr id="8" name="Picture Placeholder 7" descr="Brisbane_CBDandSB1.jpg"/>
          <p:cNvPicPr>
            <a:picLocks noGrp="1" noChangeAspect="1"/>
          </p:cNvPicPr>
          <p:nvPr>
            <p:ph type="pic" idx="1"/>
          </p:nvPr>
        </p:nvPicPr>
        <p:blipFill>
          <a:blip r:embed="rId3"/>
          <a:srcRect t="7850" b="7850"/>
          <a:stretch>
            <a:fillRect/>
          </a:stretch>
        </p:blip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1031</TotalTime>
  <Words>739</Words>
  <Application>Microsoft Office PowerPoint</Application>
  <PresentationFormat>On-screen Show (4:3)</PresentationFormat>
  <Paragraphs>142</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Median</vt:lpstr>
      <vt:lpstr>     Climate Change and Human Displacement     </vt:lpstr>
      <vt:lpstr>Water and Displacement</vt:lpstr>
      <vt:lpstr>Vulnerability: Communities and Ecosystems</vt:lpstr>
      <vt:lpstr>Defining:  Displacement</vt:lpstr>
      <vt:lpstr>Existing Displacement Governance</vt:lpstr>
      <vt:lpstr>Temporary Displacement</vt:lpstr>
      <vt:lpstr>Internal Displacement</vt:lpstr>
      <vt:lpstr>Regional Agreements Example of displacement: Pacific Island Nations</vt:lpstr>
      <vt:lpstr>International Recognition</vt:lpstr>
      <vt:lpstr>UNHCR and IMO</vt:lpstr>
      <vt:lpstr>Case Studies: Re-settlement</vt:lpstr>
      <vt:lpstr>International Level</vt:lpstr>
      <vt:lpstr>Cross-cutting Legal Issues</vt:lpstr>
      <vt:lpstr>Brisbane Floods</vt:lpstr>
      <vt:lpstr>Thank you for your attention. </vt:lpstr>
    </vt:vector>
  </TitlesOfParts>
  <Company>QUT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development of legal frameworks to address human displacement arising from water related issues</dc:title>
  <dc:creator>Rowena Maguire</dc:creator>
  <cp:lastModifiedBy>Glaudin</cp:lastModifiedBy>
  <cp:revision>110</cp:revision>
  <dcterms:created xsi:type="dcterms:W3CDTF">2011-06-21T00:55:18Z</dcterms:created>
  <dcterms:modified xsi:type="dcterms:W3CDTF">2011-06-24T05:01:19Z</dcterms:modified>
</cp:coreProperties>
</file>