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93.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slideMasters/slideMaster8.xml" ContentType="application/vnd.openxmlformats-officedocument.presentationml.slideMaster+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theme/theme10.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theme/theme4.xml" ContentType="application/vnd.openxmlformats-officedocument.theme+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slideLayouts/slideLayout76.xml" ContentType="application/vnd.openxmlformats-officedocument.presentationml.slideLayout+xml"/>
  <Override PartName="/ppt/slideLayouts/slideLayout85.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Override PartName="/ppt/slideLayouts/slideLayout90.xml" ContentType="application/vnd.openxmlformats-officedocument.presentationml.slideLayout+xml"/>
  <Override PartName="/ppt/slideLayouts/slideLayout92.xml" ContentType="application/vnd.openxmlformats-officedocument.presentationml.slide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Masters/slideMaster9.xml" ContentType="application/vnd.openxmlformats-officedocument.presentationml.slideMaster+xml"/>
  <Override PartName="/ppt/slideLayouts/slideLayout10.xml" ContentType="application/vnd.openxmlformats-officedocument.presentationml.slideLayout+xml"/>
  <Default Extension="vml" ContentType="application/vnd.openxmlformats-officedocument.vmlDrawing"/>
  <Override PartName="/ppt/slideMasters/slideMaster7.xml" ContentType="application/vnd.openxmlformats-officedocument.presentationml.slideMaster+xml"/>
  <Override PartName="/ppt/theme/theme9.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8.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Default Extension="wmf" ContentType="image/x-wmf"/>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34" r:id="rId1"/>
    <p:sldMasterId id="2147483748" r:id="rId2"/>
    <p:sldMasterId id="2147483755" r:id="rId3"/>
    <p:sldMasterId id="2147483759" r:id="rId4"/>
    <p:sldMasterId id="2147483764" r:id="rId5"/>
    <p:sldMasterId id="2147483776" r:id="rId6"/>
    <p:sldMasterId id="2147483788" r:id="rId7"/>
    <p:sldMasterId id="2147483812" r:id="rId8"/>
    <p:sldMasterId id="2147483834" r:id="rId9"/>
  </p:sldMasterIdLst>
  <p:notesMasterIdLst>
    <p:notesMasterId r:id="rId20"/>
  </p:notesMasterIdLst>
  <p:handoutMasterIdLst>
    <p:handoutMasterId r:id="rId21"/>
  </p:handoutMasterIdLst>
  <p:sldIdLst>
    <p:sldId id="689" r:id="rId10"/>
    <p:sldId id="644" r:id="rId11"/>
    <p:sldId id="655" r:id="rId12"/>
    <p:sldId id="662" r:id="rId13"/>
    <p:sldId id="714" r:id="rId14"/>
    <p:sldId id="716" r:id="rId15"/>
    <p:sldId id="717" r:id="rId16"/>
    <p:sldId id="715" r:id="rId17"/>
    <p:sldId id="710" r:id="rId18"/>
    <p:sldId id="711" r:id="rId19"/>
  </p:sldIdLst>
  <p:sldSz cx="9144000" cy="6858000" type="screen4x3"/>
  <p:notesSz cx="6858000" cy="9296400"/>
  <p:defaultTextStyle>
    <a:defPPr>
      <a:defRPr lang="en-US"/>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660033"/>
    <a:srgbClr val="9933FF"/>
    <a:srgbClr val="3399FF"/>
    <a:srgbClr val="6600CC"/>
    <a:srgbClr val="009999"/>
    <a:srgbClr val="FF00FF"/>
    <a:srgbClr val="33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308" autoAdjust="0"/>
    <p:restoredTop sz="94529" autoAdjust="0"/>
  </p:normalViewPr>
  <p:slideViewPr>
    <p:cSldViewPr>
      <p:cViewPr>
        <p:scale>
          <a:sx n="75" d="100"/>
          <a:sy n="75" d="100"/>
        </p:scale>
        <p:origin x="-75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2" y="1"/>
            <a:ext cx="2970213" cy="463550"/>
          </a:xfrm>
          <a:prstGeom prst="rect">
            <a:avLst/>
          </a:prstGeom>
          <a:noFill/>
          <a:ln w="9525">
            <a:noFill/>
            <a:miter lim="800000"/>
            <a:headEnd/>
            <a:tailEnd/>
          </a:ln>
          <a:effectLst/>
        </p:spPr>
        <p:txBody>
          <a:bodyPr vert="horz" wrap="square" lIns="92226" tIns="46113" rIns="92226" bIns="46113" numCol="1" anchor="t" anchorCtr="0" compatLnSpc="1">
            <a:prstTxWarp prst="textNoShape">
              <a:avLst/>
            </a:prstTxWarp>
          </a:bodyPr>
          <a:lstStyle>
            <a:lvl1pPr defTabSz="922338" eaLnBrk="0" hangingPunct="0">
              <a:defRPr sz="1200">
                <a:latin typeface="Times" pitchFamily="18" charset="0"/>
              </a:defRPr>
            </a:lvl1pPr>
          </a:lstStyle>
          <a:p>
            <a:pPr>
              <a:defRPr/>
            </a:pPr>
            <a:endParaRPr lang="en-US"/>
          </a:p>
        </p:txBody>
      </p:sp>
      <p:sp>
        <p:nvSpPr>
          <p:cNvPr id="101379" name="Rectangle 3"/>
          <p:cNvSpPr>
            <a:spLocks noGrp="1" noChangeArrowheads="1"/>
          </p:cNvSpPr>
          <p:nvPr>
            <p:ph type="dt" sz="quarter" idx="1"/>
          </p:nvPr>
        </p:nvSpPr>
        <p:spPr bwMode="auto">
          <a:xfrm>
            <a:off x="3886202" y="1"/>
            <a:ext cx="2970213" cy="463550"/>
          </a:xfrm>
          <a:prstGeom prst="rect">
            <a:avLst/>
          </a:prstGeom>
          <a:noFill/>
          <a:ln w="9525">
            <a:noFill/>
            <a:miter lim="800000"/>
            <a:headEnd/>
            <a:tailEnd/>
          </a:ln>
          <a:effectLst/>
        </p:spPr>
        <p:txBody>
          <a:bodyPr vert="horz" wrap="square" lIns="92226" tIns="46113" rIns="92226" bIns="46113" numCol="1" anchor="t" anchorCtr="0" compatLnSpc="1">
            <a:prstTxWarp prst="textNoShape">
              <a:avLst/>
            </a:prstTxWarp>
          </a:bodyPr>
          <a:lstStyle>
            <a:lvl1pPr algn="r" defTabSz="922338" eaLnBrk="0" hangingPunct="0">
              <a:defRPr sz="1200">
                <a:latin typeface="Times" pitchFamily="18" charset="0"/>
              </a:defRPr>
            </a:lvl1pPr>
          </a:lstStyle>
          <a:p>
            <a:pPr>
              <a:defRPr/>
            </a:pPr>
            <a:endParaRPr lang="en-US"/>
          </a:p>
        </p:txBody>
      </p:sp>
      <p:sp>
        <p:nvSpPr>
          <p:cNvPr id="101380" name="Rectangle 4"/>
          <p:cNvSpPr>
            <a:spLocks noGrp="1" noChangeArrowheads="1"/>
          </p:cNvSpPr>
          <p:nvPr>
            <p:ph type="ftr" sz="quarter" idx="2"/>
          </p:nvPr>
        </p:nvSpPr>
        <p:spPr bwMode="auto">
          <a:xfrm>
            <a:off x="2" y="8831263"/>
            <a:ext cx="2970213" cy="463550"/>
          </a:xfrm>
          <a:prstGeom prst="rect">
            <a:avLst/>
          </a:prstGeom>
          <a:noFill/>
          <a:ln w="9525">
            <a:noFill/>
            <a:miter lim="800000"/>
            <a:headEnd/>
            <a:tailEnd/>
          </a:ln>
          <a:effectLst/>
        </p:spPr>
        <p:txBody>
          <a:bodyPr vert="horz" wrap="square" lIns="92226" tIns="46113" rIns="92226" bIns="46113" numCol="1" anchor="b" anchorCtr="0" compatLnSpc="1">
            <a:prstTxWarp prst="textNoShape">
              <a:avLst/>
            </a:prstTxWarp>
          </a:bodyPr>
          <a:lstStyle>
            <a:lvl1pPr defTabSz="922338" eaLnBrk="0" hangingPunct="0">
              <a:defRPr sz="1200">
                <a:latin typeface="Times" pitchFamily="18" charset="0"/>
              </a:defRPr>
            </a:lvl1pPr>
          </a:lstStyle>
          <a:p>
            <a:pPr>
              <a:defRPr/>
            </a:pPr>
            <a:endParaRPr lang="en-US"/>
          </a:p>
        </p:txBody>
      </p:sp>
      <p:sp>
        <p:nvSpPr>
          <p:cNvPr id="101381" name="Rectangle 5"/>
          <p:cNvSpPr>
            <a:spLocks noGrp="1" noChangeArrowheads="1"/>
          </p:cNvSpPr>
          <p:nvPr>
            <p:ph type="sldNum" sz="quarter" idx="3"/>
          </p:nvPr>
        </p:nvSpPr>
        <p:spPr bwMode="auto">
          <a:xfrm>
            <a:off x="3886202" y="8831263"/>
            <a:ext cx="2970213" cy="463550"/>
          </a:xfrm>
          <a:prstGeom prst="rect">
            <a:avLst/>
          </a:prstGeom>
          <a:noFill/>
          <a:ln w="9525">
            <a:noFill/>
            <a:miter lim="800000"/>
            <a:headEnd/>
            <a:tailEnd/>
          </a:ln>
          <a:effectLst/>
        </p:spPr>
        <p:txBody>
          <a:bodyPr vert="horz" wrap="square" lIns="92226" tIns="46113" rIns="92226" bIns="46113" numCol="1" anchor="b" anchorCtr="0" compatLnSpc="1">
            <a:prstTxWarp prst="textNoShape">
              <a:avLst/>
            </a:prstTxWarp>
          </a:bodyPr>
          <a:lstStyle>
            <a:lvl1pPr algn="r" defTabSz="922338" eaLnBrk="0" hangingPunct="0">
              <a:defRPr sz="1200">
                <a:latin typeface="Times" pitchFamily="18" charset="0"/>
              </a:defRPr>
            </a:lvl1pPr>
          </a:lstStyle>
          <a:p>
            <a:pPr>
              <a:defRPr/>
            </a:pPr>
            <a:fld id="{7D4087EE-4AD3-4202-9DC4-ED1CD0943943}"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2" y="1"/>
            <a:ext cx="2970213" cy="463550"/>
          </a:xfrm>
          <a:prstGeom prst="rect">
            <a:avLst/>
          </a:prstGeom>
          <a:noFill/>
          <a:ln w="9525">
            <a:noFill/>
            <a:miter lim="800000"/>
            <a:headEnd/>
            <a:tailEnd/>
          </a:ln>
          <a:effectLst/>
        </p:spPr>
        <p:txBody>
          <a:bodyPr vert="horz" wrap="square" lIns="93176" tIns="46588" rIns="93176" bIns="46588" numCol="1" anchor="t" anchorCtr="0" compatLnSpc="1">
            <a:prstTxWarp prst="textNoShape">
              <a:avLst/>
            </a:prstTxWarp>
          </a:bodyPr>
          <a:lstStyle>
            <a:lvl1pPr defTabSz="931863" eaLnBrk="0" hangingPunct="0">
              <a:defRPr sz="1200">
                <a:latin typeface="Times" pitchFamily="18" charset="0"/>
              </a:defRPr>
            </a:lvl1pPr>
          </a:lstStyle>
          <a:p>
            <a:pPr>
              <a:defRPr/>
            </a:pPr>
            <a:endParaRPr lang="en-US"/>
          </a:p>
        </p:txBody>
      </p:sp>
      <p:sp>
        <p:nvSpPr>
          <p:cNvPr id="6147" name="Rectangle 3"/>
          <p:cNvSpPr>
            <a:spLocks noGrp="1" noChangeArrowheads="1"/>
          </p:cNvSpPr>
          <p:nvPr>
            <p:ph type="dt" idx="1"/>
          </p:nvPr>
        </p:nvSpPr>
        <p:spPr bwMode="auto">
          <a:xfrm>
            <a:off x="3886202" y="1"/>
            <a:ext cx="2970213" cy="463550"/>
          </a:xfrm>
          <a:prstGeom prst="rect">
            <a:avLst/>
          </a:prstGeom>
          <a:noFill/>
          <a:ln w="9525">
            <a:noFill/>
            <a:miter lim="800000"/>
            <a:headEnd/>
            <a:tailEnd/>
          </a:ln>
          <a:effectLst/>
        </p:spPr>
        <p:txBody>
          <a:bodyPr vert="horz" wrap="square" lIns="93176" tIns="46588" rIns="93176" bIns="46588" numCol="1" anchor="t" anchorCtr="0" compatLnSpc="1">
            <a:prstTxWarp prst="textNoShape">
              <a:avLst/>
            </a:prstTxWarp>
          </a:bodyPr>
          <a:lstStyle>
            <a:lvl1pPr algn="r" defTabSz="931863" eaLnBrk="0" hangingPunct="0">
              <a:defRPr sz="1200">
                <a:latin typeface="Times" pitchFamily="18" charset="0"/>
              </a:defRPr>
            </a:lvl1pPr>
          </a:lstStyle>
          <a:p>
            <a:pPr>
              <a:defRPr/>
            </a:pPr>
            <a:endParaRPr lang="en-US"/>
          </a:p>
        </p:txBody>
      </p:sp>
      <p:sp>
        <p:nvSpPr>
          <p:cNvPr id="48132" name="Rectangle 4"/>
          <p:cNvSpPr>
            <a:spLocks noGrp="1" noRot="1" noChangeAspect="1" noChangeArrowheads="1" noTextEdit="1"/>
          </p:cNvSpPr>
          <p:nvPr>
            <p:ph type="sldImg" idx="2"/>
          </p:nvPr>
        </p:nvSpPr>
        <p:spPr bwMode="auto">
          <a:xfrm>
            <a:off x="1104900" y="698500"/>
            <a:ext cx="4648200" cy="3486150"/>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685800" y="4416425"/>
            <a:ext cx="5486400" cy="4181475"/>
          </a:xfrm>
          <a:prstGeom prst="rect">
            <a:avLst/>
          </a:prstGeom>
          <a:noFill/>
          <a:ln w="9525">
            <a:noFill/>
            <a:miter lim="800000"/>
            <a:headEnd/>
            <a:tailEnd/>
          </a:ln>
          <a:effectLst/>
        </p:spPr>
        <p:txBody>
          <a:bodyPr vert="horz" wrap="square" lIns="93176" tIns="46588" rIns="93176" bIns="46588"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2" y="8831263"/>
            <a:ext cx="2970213" cy="463550"/>
          </a:xfrm>
          <a:prstGeom prst="rect">
            <a:avLst/>
          </a:prstGeom>
          <a:noFill/>
          <a:ln w="9525">
            <a:noFill/>
            <a:miter lim="800000"/>
            <a:headEnd/>
            <a:tailEnd/>
          </a:ln>
          <a:effectLst/>
        </p:spPr>
        <p:txBody>
          <a:bodyPr vert="horz" wrap="square" lIns="93176" tIns="46588" rIns="93176" bIns="46588" numCol="1" anchor="b" anchorCtr="0" compatLnSpc="1">
            <a:prstTxWarp prst="textNoShape">
              <a:avLst/>
            </a:prstTxWarp>
          </a:bodyPr>
          <a:lstStyle>
            <a:lvl1pPr defTabSz="931863" eaLnBrk="0" hangingPunct="0">
              <a:defRPr sz="1200">
                <a:latin typeface="Times" pitchFamily="18" charset="0"/>
              </a:defRPr>
            </a:lvl1pPr>
          </a:lstStyle>
          <a:p>
            <a:pPr>
              <a:defRPr/>
            </a:pPr>
            <a:endParaRPr lang="en-US"/>
          </a:p>
        </p:txBody>
      </p:sp>
      <p:sp>
        <p:nvSpPr>
          <p:cNvPr id="6151" name="Rectangle 7"/>
          <p:cNvSpPr>
            <a:spLocks noGrp="1" noChangeArrowheads="1"/>
          </p:cNvSpPr>
          <p:nvPr>
            <p:ph type="sldNum" sz="quarter" idx="5"/>
          </p:nvPr>
        </p:nvSpPr>
        <p:spPr bwMode="auto">
          <a:xfrm>
            <a:off x="3886202" y="8831263"/>
            <a:ext cx="2970213" cy="463550"/>
          </a:xfrm>
          <a:prstGeom prst="rect">
            <a:avLst/>
          </a:prstGeom>
          <a:noFill/>
          <a:ln w="9525">
            <a:noFill/>
            <a:miter lim="800000"/>
            <a:headEnd/>
            <a:tailEnd/>
          </a:ln>
          <a:effectLst/>
        </p:spPr>
        <p:txBody>
          <a:bodyPr vert="horz" wrap="square" lIns="93176" tIns="46588" rIns="93176" bIns="46588" numCol="1" anchor="b" anchorCtr="0" compatLnSpc="1">
            <a:prstTxWarp prst="textNoShape">
              <a:avLst/>
            </a:prstTxWarp>
          </a:bodyPr>
          <a:lstStyle>
            <a:lvl1pPr algn="r" defTabSz="931863" eaLnBrk="0" hangingPunct="0">
              <a:defRPr sz="1200">
                <a:latin typeface="Times" pitchFamily="18" charset="0"/>
              </a:defRPr>
            </a:lvl1pPr>
          </a:lstStyle>
          <a:p>
            <a:pPr>
              <a:defRPr/>
            </a:pPr>
            <a:fld id="{00DBC440-52F8-4024-9478-28EB2C9741E2}"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xfrm>
            <a:off x="1106488" y="696913"/>
            <a:ext cx="4648200" cy="3486150"/>
          </a:xfrm>
          <a:ln/>
        </p:spPr>
      </p:sp>
      <p:sp>
        <p:nvSpPr>
          <p:cNvPr id="49155" name="Rectangle 3"/>
          <p:cNvSpPr>
            <a:spLocks noGrp="1" noChangeArrowheads="1"/>
          </p:cNvSpPr>
          <p:nvPr>
            <p:ph type="body" idx="1"/>
          </p:nvPr>
        </p:nvSpPr>
        <p:spPr>
          <a:xfrm>
            <a:off x="685800" y="4416425"/>
            <a:ext cx="5486400" cy="4183063"/>
          </a:xfrm>
          <a:noFill/>
          <a:ln/>
        </p:spPr>
        <p:txBody>
          <a:bodyPr lIns="91429" tIns="45715" rIns="91429" bIns="45715"/>
          <a:lstStyle/>
          <a:p>
            <a:pPr marL="171450" indent="-171450"/>
            <a:r>
              <a:rPr lang="en-US" smtClean="0"/>
              <a:t>The Working Group will: </a:t>
            </a:r>
          </a:p>
          <a:p>
            <a:pPr marL="171450" indent="-171450">
              <a:buFontTx/>
              <a:buChar char="•"/>
            </a:pPr>
            <a:r>
              <a:rPr lang="en-US" smtClean="0"/>
              <a:t>Develop the nation’s first comprehensive biofuel market development program, which shall use existing authorities and identify new policies to support the development of next-generation biofuels, increase flexible fuel vehicle use , and assist in retail marketing efforts; </a:t>
            </a:r>
          </a:p>
          <a:p>
            <a:pPr marL="171450" indent="-171450">
              <a:buFontTx/>
              <a:buChar char="•"/>
            </a:pPr>
            <a:r>
              <a:rPr lang="en-US" smtClean="0"/>
              <a:t>Coordinate infrastructure policies impacting the supply, secure transport, and distribution of biofuels; and </a:t>
            </a:r>
          </a:p>
          <a:p>
            <a:pPr marL="171450" indent="-171450">
              <a:buFontTx/>
              <a:buChar char="•"/>
            </a:pPr>
            <a:r>
              <a:rPr lang="en-US" smtClean="0"/>
              <a:t>Identify new policy options to promote the environmental sustainability of biofuels feedstock production, taking into consideration land use, habitat conservation, crop management practices, water efficiency and water quality, as well as lifecycle assessments of greenhouse gas emissions. </a:t>
            </a:r>
          </a:p>
          <a:p>
            <a:pPr marL="171450" indent="-171450">
              <a:buFontTx/>
              <a:buChar char="•"/>
            </a:pPr>
            <a:r>
              <a:rPr lang="en-US" smtClean="0"/>
              <a:t>In his directive, the President called on Secretary of Agriculture Tom Vilsack to: </a:t>
            </a:r>
          </a:p>
          <a:p>
            <a:pPr lvl="1" indent="-171450">
              <a:buFont typeface="Wingdings" pitchFamily="2" charset="2"/>
              <a:buChar char="§"/>
            </a:pPr>
            <a:r>
              <a:rPr lang="en-US" sz="1100" smtClean="0"/>
              <a:t>Immediately begin restructuring existing investments in renewable fuels as needed to preserve industry employment; and </a:t>
            </a:r>
          </a:p>
          <a:p>
            <a:pPr lvl="1" indent="-171450">
              <a:buFont typeface="Wingdings" pitchFamily="2" charset="2"/>
              <a:buChar char="§"/>
            </a:pPr>
            <a:r>
              <a:rPr lang="en-US" sz="1100" smtClean="0"/>
              <a:t>Develop a comprehensive approach to accelerating the investment in and production of American biofuels and reducing our dependence on fossil fuels. </a:t>
            </a:r>
          </a:p>
          <a:p>
            <a:pPr marL="171450" indent="-171450"/>
            <a:endParaRPr lang="en-US" sz="11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200"/>
            <a:ext cx="8153400" cy="8382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373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373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143000"/>
          </a:xfrm>
          <a:prstGeom prst="rect">
            <a:avLst/>
          </a:prstGeom>
        </p:spPr>
        <p:txBody>
          <a:bodyPr/>
          <a:lstStyle/>
          <a:p>
            <a:r>
              <a:rPr lang="en-US" smtClean="0"/>
              <a:t>Click to edit Master title style</a:t>
            </a:r>
            <a:endParaRPr lang="en-US" dirty="0"/>
          </a:p>
        </p:txBody>
      </p:sp>
      <p:sp>
        <p:nvSpPr>
          <p:cNvPr id="3" name="Text Placeholder 2"/>
          <p:cNvSpPr>
            <a:spLocks noGrp="1"/>
          </p:cNvSpPr>
          <p:nvPr>
            <p:ph type="body" sz="half" idx="1"/>
          </p:nvPr>
        </p:nvSpPr>
        <p:spPr>
          <a:xfrm>
            <a:off x="457200" y="1981200"/>
            <a:ext cx="4038600" cy="4373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373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1371600"/>
            <a:ext cx="8229600" cy="6080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smtClean="0"/>
              <a:t>Click to edit Master title style</a:t>
            </a:r>
            <a:endParaRPr lang="en-US" dirty="0"/>
          </a:p>
        </p:txBody>
      </p:sp>
      <p:sp>
        <p:nvSpPr>
          <p:cNvPr id="3" name="Table Placeholder 2"/>
          <p:cNvSpPr>
            <a:spLocks noGrp="1"/>
          </p:cNvSpPr>
          <p:nvPr>
            <p:ph type="tbl" idx="1"/>
          </p:nvPr>
        </p:nvSpPr>
        <p:spPr>
          <a:xfrm>
            <a:off x="457200" y="1981200"/>
            <a:ext cx="8229600" cy="4373563"/>
          </a:xfrm>
        </p:spPr>
        <p:txBody>
          <a:bodyPr/>
          <a:lstStyle/>
          <a:p>
            <a:pPr lvl="0"/>
            <a:r>
              <a:rPr lang="en-US" noProof="0" smtClean="0"/>
              <a:t>Click icon to add table</a:t>
            </a:r>
            <a:endParaRPr lang="en-US"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18075" y="19050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18075" y="40767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11"/>
          <p:cNvSpPr>
            <a:spLocks noGrp="1" noChangeArrowheads="1"/>
          </p:cNvSpPr>
          <p:nvPr>
            <p:ph type="dt" sz="half" idx="10"/>
          </p:nvPr>
        </p:nvSpPr>
        <p:spPr>
          <a:xfrm>
            <a:off x="838200" y="6245225"/>
            <a:ext cx="1901825" cy="476250"/>
          </a:xfrm>
          <a:prstGeom prst="rect">
            <a:avLst/>
          </a:prstGeom>
          <a:ln/>
        </p:spPr>
        <p:txBody>
          <a:bodyPr/>
          <a:lstStyle>
            <a:lvl1pPr>
              <a:defRPr/>
            </a:lvl1pPr>
          </a:lstStyle>
          <a:p>
            <a:pPr>
              <a:defRPr/>
            </a:pPr>
            <a:fld id="{1DBC5405-1C4F-430D-B870-1B9F33A60B3B}" type="datetimeFigureOut">
              <a:rPr lang="en-US"/>
              <a:pPr>
                <a:defRPr/>
              </a:pPr>
              <a:t>6/5/2011</a:t>
            </a:fld>
            <a:endParaRPr lang="en-US"/>
          </a:p>
        </p:txBody>
      </p:sp>
      <p:sp>
        <p:nvSpPr>
          <p:cNvPr id="7" name="Rectangle 12"/>
          <p:cNvSpPr>
            <a:spLocks noGrp="1" noChangeArrowheads="1"/>
          </p:cNvSpPr>
          <p:nvPr>
            <p:ph type="ftr" sz="quarter" idx="11"/>
          </p:nvPr>
        </p:nvSpPr>
        <p:spPr>
          <a:xfrm>
            <a:off x="3429000" y="6245225"/>
            <a:ext cx="2895600" cy="476250"/>
          </a:xfrm>
          <a:prstGeom prst="rect">
            <a:avLst/>
          </a:prstGeom>
          <a:ln/>
        </p:spPr>
        <p:txBody>
          <a:bodyPr/>
          <a:lstStyle>
            <a:lvl1pPr>
              <a:defRPr/>
            </a:lvl1pPr>
          </a:lstStyle>
          <a:p>
            <a:pPr>
              <a:defRPr/>
            </a:pPr>
            <a:endParaRPr lang="en-US"/>
          </a:p>
        </p:txBody>
      </p:sp>
      <p:sp>
        <p:nvSpPr>
          <p:cNvPr id="8" name="Rectangle 13"/>
          <p:cNvSpPr>
            <a:spLocks noGrp="1" noChangeArrowheads="1"/>
          </p:cNvSpPr>
          <p:nvPr>
            <p:ph type="sldNum" sz="quarter" idx="12"/>
          </p:nvPr>
        </p:nvSpPr>
        <p:spPr>
          <a:xfrm>
            <a:off x="6937375" y="6245225"/>
            <a:ext cx="1901825" cy="476250"/>
          </a:xfrm>
          <a:prstGeom prst="rect">
            <a:avLst/>
          </a:prstGeom>
          <a:ln/>
        </p:spPr>
        <p:txBody>
          <a:bodyPr/>
          <a:lstStyle>
            <a:lvl1pPr>
              <a:defRPr/>
            </a:lvl1pPr>
          </a:lstStyle>
          <a:p>
            <a:pPr>
              <a:defRPr/>
            </a:pPr>
            <a:fld id="{A3F6CAF2-ACCA-4D40-BA1A-D0800F322406}"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a:prstGeom prst="rect">
            <a:avLst/>
          </a:prstGeom>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a:xfrm>
            <a:off x="838200" y="6245225"/>
            <a:ext cx="1901825" cy="476250"/>
          </a:xfrm>
          <a:prstGeom prst="rect">
            <a:avLst/>
          </a:prstGeom>
          <a:ln/>
        </p:spPr>
        <p:txBody>
          <a:bodyPr/>
          <a:lstStyle>
            <a:lvl1pPr>
              <a:defRPr/>
            </a:lvl1pPr>
          </a:lstStyle>
          <a:p>
            <a:pPr>
              <a:defRPr/>
            </a:pPr>
            <a:fld id="{07F4E957-AC24-4B4A-AE6D-FED8A3C66B99}" type="datetimeFigureOut">
              <a:rPr lang="en-US"/>
              <a:pPr>
                <a:defRPr/>
              </a:pPr>
              <a:t>6/5/2011</a:t>
            </a:fld>
            <a:endParaRPr lang="en-US"/>
          </a:p>
        </p:txBody>
      </p:sp>
      <p:sp>
        <p:nvSpPr>
          <p:cNvPr id="4" name="Rectangle 12"/>
          <p:cNvSpPr>
            <a:spLocks noGrp="1" noChangeArrowheads="1"/>
          </p:cNvSpPr>
          <p:nvPr>
            <p:ph type="ftr" sz="quarter" idx="11"/>
          </p:nvPr>
        </p:nvSpPr>
        <p:spPr>
          <a:xfrm>
            <a:off x="3429000" y="6245225"/>
            <a:ext cx="2895600" cy="476250"/>
          </a:xfrm>
          <a:prstGeom prst="rect">
            <a:avLst/>
          </a:prstGeom>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xfrm>
            <a:off x="6937375" y="6245225"/>
            <a:ext cx="1901825" cy="476250"/>
          </a:xfrm>
          <a:prstGeom prst="rect">
            <a:avLst/>
          </a:prstGeom>
          <a:ln/>
        </p:spPr>
        <p:txBody>
          <a:bodyPr/>
          <a:lstStyle>
            <a:lvl1pPr>
              <a:defRPr/>
            </a:lvl1pPr>
          </a:lstStyle>
          <a:p>
            <a:pPr>
              <a:defRPr/>
            </a:pPr>
            <a:fld id="{FB8E2552-C251-4BB8-8B98-2F0CAC21179A}"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D3B717AB-B9A1-470E-B203-810B7579D08F}" type="datetimeFigureOut">
              <a:rPr lang="en-US"/>
              <a:pPr>
                <a:defRPr/>
              </a:pPr>
              <a:t>6/5/2011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37663C7-01D5-4BC7-BB89-979458FC4CD9}"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8A66F4F2-3A72-49D7-AB2C-9528D85D5E63}" type="datetimeFigureOut">
              <a:rPr lang="en-US"/>
              <a:pPr>
                <a:defRPr/>
              </a:pPr>
              <a:t>6/5/2011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8906C5-8EE3-4428-BDEB-65BEF4D8565D}"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F582B8AC-C2E7-44D0-A2D1-B93B09B27FFD}" type="datetimeFigureOut">
              <a:rPr lang="en-US"/>
              <a:pPr>
                <a:defRPr/>
              </a:pPr>
              <a:t>6/5/2011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92AB99F-DB2A-4825-9D71-49AFB11A9CEA}"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5C57FC8A-42CA-4B0E-BFC6-977E778D8D1D}" type="datetimeFigureOut">
              <a:rPr lang="en-US"/>
              <a:pPr>
                <a:defRPr/>
              </a:pPr>
              <a:t>6/5/2011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66F894B-71B7-4520-8D5C-39F2C15A4C84}"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92AF16CB-2C9E-4723-93D8-1CBE6ABE945C}" type="datetimeFigureOut">
              <a:rPr lang="en-US"/>
              <a:pPr>
                <a:defRPr/>
              </a:pPr>
              <a:t>6/5/2011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8EC832B-DDF3-463B-8FDA-34108BDDE74E}"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6EB7BC91-518C-49E6-81D5-5F220F76D70E}" type="datetimeFigureOut">
              <a:rPr lang="en-US"/>
              <a:pPr>
                <a:defRPr/>
              </a:pPr>
              <a:t>6/5/2011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197DA9A-3AB5-4B1A-AE22-165D72FF051D}"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8A2923D3-E414-4E0B-95B7-A9EE52041EF0}"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4F598C1-5C01-4E66-91E5-3C591160C51E}"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A4C7B1D-F8C1-436E-823A-34ED115608A3}"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59DA40B-1DF6-4F6F-A54E-D5F76D093EE1}"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F575866-E78F-4871-8E35-601540F16EEA}"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5E9FC27-570A-4913-B0D8-9C2E88EFBC70}"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74AC0F2E-E0C5-4FD2-8335-63433D5B651E}" type="datetimeFigureOut">
              <a:rPr lang="en-US"/>
              <a:pPr>
                <a:defRPr/>
              </a:pPr>
              <a:t>6/5/2011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562AA76-76EA-478F-98DC-D60765AA5B0F}"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601B9C5-C8BF-4D9F-8C3A-DB7CAC9233E2}" type="datetimeFigureOut">
              <a:rPr lang="en-US"/>
              <a:pPr>
                <a:defRPr/>
              </a:pPr>
              <a:t>6/5/2011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FE1E4BB-BC55-4B4E-BBDA-1F98560E5A6D}"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81A95D4-C62C-4A66-B9EA-17505556638A}" type="datetimeFigureOut">
              <a:rPr lang="en-US"/>
              <a:pPr>
                <a:defRPr/>
              </a:pPr>
              <a:t>6/5/2011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BC52E13-8228-42C2-8CF1-96C8081A109D}"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52C9170-1581-4F9A-8996-4735037F2039}" type="datetimeFigureOut">
              <a:rPr lang="en-US"/>
              <a:pPr>
                <a:defRPr/>
              </a:pPr>
              <a:t>6/5/2011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4192270-3E77-46F5-ACB9-6A456CF1C406}"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3FED36B-0FDF-4562-B11C-A346BF699F26}" type="datetimeFigureOut">
              <a:rPr lang="en-US"/>
              <a:pPr>
                <a:defRPr/>
              </a:pPr>
              <a:t>6/5/2011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0131040-438C-4928-B898-158C5B02C481}"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F9989DB-4DAD-429E-857F-AA9D4C35EF35}" type="datetimeFigureOut">
              <a:rPr lang="en-US"/>
              <a:pPr>
                <a:defRPr/>
              </a:pPr>
              <a:t>6/5/2011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078EDBB-DA7C-4C15-8090-13B3718E8FE4}"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4B8C39D-23FF-4B89-A32A-D3D3F97E1ECE}"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01D89F1-D967-41C8-8EBB-77D062CDE001}"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9786B86-2D9E-4AEF-BAAF-7D84A629DA56}"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CEE661A-CA61-4DDB-91AC-5E48673146DB}"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FC17261-1684-465F-B8AE-DF3C350948CA}"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1991D57-4679-47CB-A1B9-A922FBE432D1}"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150A44A-2936-4D2B-90C0-68E9E7C2167B}"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A7D7E64-120B-49D5-8CFE-B2A307F87D73}"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E9D5718-185E-43AC-AD71-32248ACA1FAF}"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27E1114-BF09-45D8-B4FF-2025474860BF}"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364ED1B-F923-4DA6-858E-D2ABB1036D5E}" type="datetimeFigureOut">
              <a:rPr lang="en-US"/>
              <a:pPr>
                <a:defRPr/>
              </a:pPr>
              <a:t>6/5/2011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D8A0FE-E75B-481D-BBD4-B1A0EB9A53FC}"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CC42AED-19A4-44B0-96DD-70E9A2163BE5}" type="datetimeFigureOut">
              <a:rPr lang="en-US"/>
              <a:pPr>
                <a:defRPr/>
              </a:pPr>
              <a:t>6/5/2011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B807C71-D9D2-49FF-A27F-8B7086994CB0}"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896FF76-A8F8-4898-90D6-B20F9ACCDF7A}" type="datetimeFigureOut">
              <a:rPr lang="en-US"/>
              <a:pPr>
                <a:defRPr/>
              </a:pPr>
              <a:t>6/5/2011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DA741EA-8832-4255-BC79-FD980B95814F}"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0F540F9-5432-42B5-A2B1-1EC15DE51882}" type="datetimeFigureOut">
              <a:rPr lang="en-US"/>
              <a:pPr>
                <a:defRPr/>
              </a:pPr>
              <a:t>6/5/2011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CAD4D9D-AF94-4276-B150-A31DD4DE8C61}"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6766E5-3F36-440C-856B-23E03551A570}" type="datetimeFigureOut">
              <a:rPr lang="en-US"/>
              <a:pPr>
                <a:defRPr/>
              </a:pPr>
              <a:t>6/5/2011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2EFD9CB-C324-462F-AB5E-A8FA7B8999B4}"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4FE2366-3B2A-48F1-B4E0-2ED3DB21E5A2}" type="datetimeFigureOut">
              <a:rPr lang="en-US"/>
              <a:pPr>
                <a:defRPr/>
              </a:pPr>
              <a:t>6/5/2011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868FECA-D888-4B09-8AE0-73BF0E37F10F}" type="slidenum">
              <a:rPr lang="en-US"/>
              <a:pPr>
                <a:defRPr/>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C3BD3DA-F8B7-4126-B682-74D5EF0B90CD}"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B15C97-C5F8-4D8D-B93E-62C259F5203E}" type="slidenum">
              <a:rPr lang="en-US"/>
              <a:pPr>
                <a:defRPr/>
              </a:pPr>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D4422ED-F3BC-4C1C-880B-8425F9BF28E8}" type="datetimeFigureOut">
              <a:rPr lang="en-US"/>
              <a:pPr>
                <a:defRPr/>
              </a:pPr>
              <a:t>6/5/2011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8E80FFC-5A4B-4BD4-B1A3-D2C925589A24}" type="slidenum">
              <a:rPr lang="en-US"/>
              <a:pPr>
                <a:defRPr/>
              </a:pPr>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RD">
    <p:spTree>
      <p:nvGrpSpPr>
        <p:cNvPr id="1" name=""/>
        <p:cNvGrpSpPr/>
        <p:nvPr/>
      </p:nvGrpSpPr>
      <p:grpSpPr>
        <a:xfrm>
          <a:off x="0" y="0"/>
          <a:ext cx="0" cy="0"/>
          <a:chOff x="0" y="0"/>
          <a:chExt cx="0" cy="0"/>
        </a:xfrm>
      </p:grpSpPr>
      <p:sp>
        <p:nvSpPr>
          <p:cNvPr id="5" name="TextBox 4"/>
          <p:cNvSpPr txBox="1"/>
          <p:nvPr/>
        </p:nvSpPr>
        <p:spPr>
          <a:xfrm>
            <a:off x="3276600" y="609600"/>
            <a:ext cx="2519498" cy="430887"/>
          </a:xfrm>
          <a:prstGeom prst="rect">
            <a:avLst/>
          </a:prstGeom>
          <a:noFill/>
        </p:spPr>
        <p:txBody>
          <a:bodyPr wrap="square" rtlCol="0">
            <a:spAutoFit/>
          </a:bodyPr>
          <a:lstStyle/>
          <a:p>
            <a:r>
              <a:rPr lang="en-US" sz="2200" dirty="0" smtClean="0">
                <a:solidFill>
                  <a:schemeClr val="bg1">
                    <a:lumMod val="85000"/>
                  </a:schemeClr>
                </a:solidFill>
              </a:rPr>
              <a:t>Rural Development</a:t>
            </a:r>
            <a:endParaRPr lang="en-US" sz="2200" dirty="0">
              <a:solidFill>
                <a:schemeClr val="bg1">
                  <a:lumMod val="85000"/>
                </a:schemeClr>
              </a:solidFill>
            </a:endParaRPr>
          </a:p>
        </p:txBody>
      </p:sp>
    </p:spTree>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RD Business Progs">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Rural Development</a:t>
            </a:r>
            <a:r>
              <a:rPr lang="en-US" sz="2200" baseline="0" dirty="0" smtClean="0">
                <a:solidFill>
                  <a:schemeClr val="bg1">
                    <a:lumMod val="85000"/>
                  </a:schemeClr>
                </a:solidFill>
              </a:rPr>
              <a:t> Business Programs</a:t>
            </a:r>
            <a:endParaRPr lang="en-US" sz="2200" dirty="0">
              <a:solidFill>
                <a:schemeClr val="bg1">
                  <a:lumMod val="85000"/>
                </a:schemeClr>
              </a:solidFill>
            </a:endParaRPr>
          </a:p>
        </p:txBody>
      </p:sp>
      <p:sp>
        <p:nvSpPr>
          <p:cNvPr id="4"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RD Utility Progs">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Rural Development</a:t>
            </a:r>
            <a:r>
              <a:rPr lang="en-US" sz="2200" baseline="0" dirty="0" smtClean="0">
                <a:solidFill>
                  <a:schemeClr val="bg1">
                    <a:lumMod val="85000"/>
                  </a:schemeClr>
                </a:solidFill>
              </a:rPr>
              <a:t> Utility Programs</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RD Housing Progs">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Rural Development</a:t>
            </a:r>
            <a:r>
              <a:rPr lang="en-US" sz="2200" baseline="0" dirty="0" smtClean="0">
                <a:solidFill>
                  <a:schemeClr val="bg1">
                    <a:lumMod val="85000"/>
                  </a:schemeClr>
                </a:solidFill>
              </a:rPr>
              <a:t> Housing Programs</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Foreign Agric Service">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Foreign Agricultural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Farm Serv Agency">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Farm Service Agency</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Forest Service">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Forest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Ofc of Energy Policy &amp; New Uses">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Office of Energy Policy and New Uses</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Natural Resources Cons Serv">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Natural Resources Conservation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Economic Research Service">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Economic Research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Agricultural Research Service">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Agricultural Research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National Agricu Statistics Serv">
    <p:spTree>
      <p:nvGrpSpPr>
        <p:cNvPr id="1" name=""/>
        <p:cNvGrpSpPr/>
        <p:nvPr/>
      </p:nvGrpSpPr>
      <p:grpSpPr>
        <a:xfrm>
          <a:off x="0" y="0"/>
          <a:ext cx="0" cy="0"/>
          <a:chOff x="0" y="0"/>
          <a:chExt cx="0" cy="0"/>
        </a:xfrm>
      </p:grpSpPr>
      <p:sp>
        <p:nvSpPr>
          <p:cNvPr id="5" name="TextBox 4"/>
          <p:cNvSpPr txBox="1"/>
          <p:nvPr/>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National Agricultural Statistics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200"/>
            <a:ext cx="8153400" cy="838200"/>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373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373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Title, Text, and Content">
    <p:spTree>
      <p:nvGrpSpPr>
        <p:cNvPr id="1" name=""/>
        <p:cNvGrpSpPr/>
        <p:nvPr/>
      </p:nvGrpSpPr>
      <p:grpSpPr>
        <a:xfrm>
          <a:off x="0" y="0"/>
          <a:ext cx="0" cy="0"/>
          <a:chOff x="0" y="0"/>
          <a:chExt cx="0" cy="0"/>
        </a:xfrm>
      </p:grpSpPr>
      <p:sp>
        <p:nvSpPr>
          <p:cNvPr id="3" name="Text Placeholder 2"/>
          <p:cNvSpPr>
            <a:spLocks noGrp="1"/>
          </p:cNvSpPr>
          <p:nvPr>
            <p:ph type="body" sz="half" idx="1" hasCustomPrompt="1"/>
          </p:nvPr>
        </p:nvSpPr>
        <p:spPr>
          <a:xfrm>
            <a:off x="457200" y="1981200"/>
            <a:ext cx="4038600" cy="4373563"/>
          </a:xfrm>
        </p:spPr>
        <p:txBody>
          <a:bodyPr/>
          <a:lstStyle/>
          <a:p>
            <a:pPr lvl="0"/>
            <a:r>
              <a:rPr lang="en-US" dirty="0" smtClean="0"/>
              <a:t>Click to edit </a:t>
            </a:r>
            <a:r>
              <a:rPr lang="en-US" dirty="0" err="1" smtClean="0"/>
              <a:t>Mster</a:t>
            </a:r>
            <a:r>
              <a:rPr lang="en-US" dirty="0" smtClean="0"/>
              <a:t>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4648200" y="1981200"/>
            <a:ext cx="4038600" cy="4373563"/>
          </a:xfrm>
        </p:spPr>
        <p:txBody>
          <a:bodyPr/>
          <a:lstStyle/>
          <a:p>
            <a:pPr lvl="0"/>
            <a:r>
              <a:rPr lang="en-US" dirty="0" smtClean="0"/>
              <a:t>Click 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1371600"/>
            <a:ext cx="8229600" cy="6080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smtClean="0"/>
              <a:t>Click to edit Master title style</a:t>
            </a:r>
            <a:endParaRPr lang="en-US" dirty="0"/>
          </a:p>
        </p:txBody>
      </p:sp>
      <p:sp>
        <p:nvSpPr>
          <p:cNvPr id="3" name="Table Placeholder 2"/>
          <p:cNvSpPr>
            <a:spLocks noGrp="1"/>
          </p:cNvSpPr>
          <p:nvPr>
            <p:ph type="tbl" idx="1"/>
          </p:nvPr>
        </p:nvSpPr>
        <p:spPr>
          <a:xfrm>
            <a:off x="457200" y="1981200"/>
            <a:ext cx="8229600" cy="4373563"/>
          </a:xfrm>
        </p:spPr>
        <p:txBody>
          <a:bodyPr/>
          <a:lstStyle/>
          <a:p>
            <a:pPr lvl="0"/>
            <a:r>
              <a:rPr lang="en-US" noProof="0" smtClean="0"/>
              <a:t>Click icon to add table</a:t>
            </a:r>
            <a:endParaRPr lang="en-US" noProof="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18075" y="19050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18075" y="40767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11"/>
          <p:cNvSpPr>
            <a:spLocks noGrp="1" noChangeArrowheads="1"/>
          </p:cNvSpPr>
          <p:nvPr>
            <p:ph type="dt" sz="half" idx="10"/>
          </p:nvPr>
        </p:nvSpPr>
        <p:spPr>
          <a:xfrm>
            <a:off x="838200" y="6245225"/>
            <a:ext cx="1901825" cy="476250"/>
          </a:xfrm>
          <a:prstGeom prst="rect">
            <a:avLst/>
          </a:prstGeom>
          <a:ln/>
        </p:spPr>
        <p:txBody>
          <a:bodyPr/>
          <a:lstStyle>
            <a:lvl1pPr>
              <a:defRPr/>
            </a:lvl1pPr>
          </a:lstStyle>
          <a:p>
            <a:pPr>
              <a:defRPr/>
            </a:pPr>
            <a:fld id="{1DBC5405-1C4F-430D-B870-1B9F33A60B3B}" type="datetimeFigureOut">
              <a:rPr lang="en-US"/>
              <a:pPr>
                <a:defRPr/>
              </a:pPr>
              <a:t>6/5/2011</a:t>
            </a:fld>
            <a:endParaRPr lang="en-US"/>
          </a:p>
        </p:txBody>
      </p:sp>
      <p:sp>
        <p:nvSpPr>
          <p:cNvPr id="7" name="Rectangle 12"/>
          <p:cNvSpPr>
            <a:spLocks noGrp="1" noChangeArrowheads="1"/>
          </p:cNvSpPr>
          <p:nvPr>
            <p:ph type="ftr" sz="quarter" idx="11"/>
          </p:nvPr>
        </p:nvSpPr>
        <p:spPr>
          <a:xfrm>
            <a:off x="3429000" y="6245225"/>
            <a:ext cx="2895600" cy="476250"/>
          </a:xfrm>
          <a:prstGeom prst="rect">
            <a:avLst/>
          </a:prstGeom>
          <a:ln/>
        </p:spPr>
        <p:txBody>
          <a:bodyPr/>
          <a:lstStyle>
            <a:lvl1pPr>
              <a:defRPr/>
            </a:lvl1pPr>
          </a:lstStyle>
          <a:p>
            <a:pPr>
              <a:defRPr/>
            </a:pPr>
            <a:endParaRPr lang="en-US"/>
          </a:p>
        </p:txBody>
      </p:sp>
      <p:sp>
        <p:nvSpPr>
          <p:cNvPr id="8" name="Rectangle 13"/>
          <p:cNvSpPr>
            <a:spLocks noGrp="1" noChangeArrowheads="1"/>
          </p:cNvSpPr>
          <p:nvPr>
            <p:ph type="sldNum" sz="quarter" idx="12"/>
          </p:nvPr>
        </p:nvSpPr>
        <p:spPr>
          <a:xfrm>
            <a:off x="6937375" y="6245225"/>
            <a:ext cx="1901825" cy="476250"/>
          </a:xfrm>
          <a:prstGeom prst="rect">
            <a:avLst/>
          </a:prstGeom>
          <a:ln/>
        </p:spPr>
        <p:txBody>
          <a:bodyPr/>
          <a:lstStyle>
            <a:lvl1pPr>
              <a:defRPr/>
            </a:lvl1pPr>
          </a:lstStyle>
          <a:p>
            <a:pPr>
              <a:defRPr/>
            </a:pPr>
            <a:fld id="{A3F6CAF2-ACCA-4D40-BA1A-D0800F322406}" type="slidenum">
              <a:rPr lang="en-US"/>
              <a:pPr>
                <a:defRPr/>
              </a:pPr>
              <a:t>‹#›</a:t>
            </a:fld>
            <a:endParaRPr lang="en-US"/>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a:prstGeom prst="rect">
            <a:avLst/>
          </a:prstGeom>
        </p:spPr>
        <p:txBody>
          <a:bodyPr/>
          <a:lstStyle/>
          <a:p>
            <a:r>
              <a:rPr lang="en-US" smtClean="0"/>
              <a:t>Click to edit Master title style</a:t>
            </a:r>
            <a:endParaRPr lang="en-US"/>
          </a:p>
        </p:txBody>
      </p:sp>
      <p:sp>
        <p:nvSpPr>
          <p:cNvPr id="3" name="Rectangle 11"/>
          <p:cNvSpPr>
            <a:spLocks noGrp="1" noChangeArrowheads="1"/>
          </p:cNvSpPr>
          <p:nvPr>
            <p:ph type="dt" sz="half" idx="10"/>
          </p:nvPr>
        </p:nvSpPr>
        <p:spPr>
          <a:xfrm>
            <a:off x="838200" y="6245225"/>
            <a:ext cx="1901825" cy="476250"/>
          </a:xfrm>
          <a:prstGeom prst="rect">
            <a:avLst/>
          </a:prstGeom>
          <a:ln/>
        </p:spPr>
        <p:txBody>
          <a:bodyPr/>
          <a:lstStyle>
            <a:lvl1pPr>
              <a:defRPr/>
            </a:lvl1pPr>
          </a:lstStyle>
          <a:p>
            <a:pPr>
              <a:defRPr/>
            </a:pPr>
            <a:fld id="{07F4E957-AC24-4B4A-AE6D-FED8A3C66B99}" type="datetimeFigureOut">
              <a:rPr lang="en-US"/>
              <a:pPr>
                <a:defRPr/>
              </a:pPr>
              <a:t>6/5/2011</a:t>
            </a:fld>
            <a:endParaRPr lang="en-US"/>
          </a:p>
        </p:txBody>
      </p:sp>
      <p:sp>
        <p:nvSpPr>
          <p:cNvPr id="4" name="Rectangle 12"/>
          <p:cNvSpPr>
            <a:spLocks noGrp="1" noChangeArrowheads="1"/>
          </p:cNvSpPr>
          <p:nvPr>
            <p:ph type="ftr" sz="quarter" idx="11"/>
          </p:nvPr>
        </p:nvSpPr>
        <p:spPr>
          <a:xfrm>
            <a:off x="3429000" y="6245225"/>
            <a:ext cx="2895600" cy="476250"/>
          </a:xfrm>
          <a:prstGeom prst="rect">
            <a:avLst/>
          </a:prstGeom>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xfrm>
            <a:off x="6937375" y="6245225"/>
            <a:ext cx="1901825" cy="476250"/>
          </a:xfrm>
          <a:prstGeom prst="rect">
            <a:avLst/>
          </a:prstGeom>
          <a:ln/>
        </p:spPr>
        <p:txBody>
          <a:bodyPr/>
          <a:lstStyle>
            <a:lvl1pPr>
              <a:defRPr/>
            </a:lvl1pPr>
          </a:lstStyle>
          <a:p>
            <a:pPr>
              <a:defRPr/>
            </a:pPr>
            <a:fld id="{FB8E2552-C251-4BB8-8B98-2F0CAC21179A}" type="slidenum">
              <a:rPr lang="en-US"/>
              <a:pPr>
                <a:defRPr/>
              </a:pPr>
              <a:t>‹#›</a:t>
            </a:fld>
            <a:endParaRPr 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RD">
    <p:spTree>
      <p:nvGrpSpPr>
        <p:cNvPr id="1" name=""/>
        <p:cNvGrpSpPr/>
        <p:nvPr/>
      </p:nvGrpSpPr>
      <p:grpSpPr>
        <a:xfrm>
          <a:off x="0" y="0"/>
          <a:ext cx="0" cy="0"/>
          <a:chOff x="0" y="0"/>
          <a:chExt cx="0" cy="0"/>
        </a:xfrm>
      </p:grpSpPr>
      <p:sp>
        <p:nvSpPr>
          <p:cNvPr id="5" name="TextBox 4"/>
          <p:cNvSpPr txBox="1"/>
          <p:nvPr userDrawn="1"/>
        </p:nvSpPr>
        <p:spPr>
          <a:xfrm>
            <a:off x="3276600" y="609600"/>
            <a:ext cx="2519498" cy="430887"/>
          </a:xfrm>
          <a:prstGeom prst="rect">
            <a:avLst/>
          </a:prstGeom>
          <a:noFill/>
        </p:spPr>
        <p:txBody>
          <a:bodyPr wrap="square" rtlCol="0">
            <a:spAutoFit/>
          </a:bodyPr>
          <a:lstStyle/>
          <a:p>
            <a:r>
              <a:rPr lang="en-US" sz="2200" dirty="0" smtClean="0">
                <a:solidFill>
                  <a:schemeClr val="bg1">
                    <a:lumMod val="85000"/>
                  </a:schemeClr>
                </a:solidFill>
              </a:rPr>
              <a:t>Rural Development</a:t>
            </a:r>
            <a:endParaRPr lang="en-US" sz="2200" dirty="0">
              <a:solidFill>
                <a:schemeClr val="bg1">
                  <a:lumMod val="85000"/>
                </a:schemeClr>
              </a:solidFill>
            </a:endParaRPr>
          </a:p>
        </p:txBody>
      </p:sp>
    </p:spTree>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RD Business Progs">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Rural Development</a:t>
            </a:r>
            <a:r>
              <a:rPr lang="en-US" sz="2200" baseline="0" dirty="0" smtClean="0">
                <a:solidFill>
                  <a:schemeClr val="bg1">
                    <a:lumMod val="85000"/>
                  </a:schemeClr>
                </a:solidFill>
              </a:rPr>
              <a:t> Business Programs</a:t>
            </a:r>
            <a:endParaRPr lang="en-US" sz="2200" dirty="0">
              <a:solidFill>
                <a:schemeClr val="bg1">
                  <a:lumMod val="85000"/>
                </a:schemeClr>
              </a:solidFill>
            </a:endParaRPr>
          </a:p>
        </p:txBody>
      </p:sp>
      <p:sp>
        <p:nvSpPr>
          <p:cNvPr id="4"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RD Utility Progs">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Rural Development</a:t>
            </a:r>
            <a:r>
              <a:rPr lang="en-US" sz="2200" baseline="0" dirty="0" smtClean="0">
                <a:solidFill>
                  <a:schemeClr val="bg1">
                    <a:lumMod val="85000"/>
                  </a:schemeClr>
                </a:solidFill>
              </a:rPr>
              <a:t> Utility Programs</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RD Housing Progs">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Rural Development</a:t>
            </a:r>
            <a:r>
              <a:rPr lang="en-US" sz="2200" baseline="0" dirty="0" smtClean="0">
                <a:solidFill>
                  <a:schemeClr val="bg1">
                    <a:lumMod val="85000"/>
                  </a:schemeClr>
                </a:solidFill>
              </a:rPr>
              <a:t> Housing Programs</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Foreign Agric Service">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Foreign Agricultural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Farm Serv Agency">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Farm Service Agency</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Forest Service">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Forest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Ofc of Energy Policy &amp; New Uses">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Office of Energy Policy and New Uses</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Natural Resources Cons Serv">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Natural Resources Conservation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Economic Research Service">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Economic Research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Agricultural Research Service">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Agricultural Research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National Agricu Statistics Serv">
    <p:spTree>
      <p:nvGrpSpPr>
        <p:cNvPr id="1" name=""/>
        <p:cNvGrpSpPr/>
        <p:nvPr/>
      </p:nvGrpSpPr>
      <p:grpSpPr>
        <a:xfrm>
          <a:off x="0" y="0"/>
          <a:ext cx="0" cy="0"/>
          <a:chOff x="0" y="0"/>
          <a:chExt cx="0" cy="0"/>
        </a:xfrm>
      </p:grpSpPr>
      <p:sp>
        <p:nvSpPr>
          <p:cNvPr id="5" name="TextBox 4"/>
          <p:cNvSpPr txBox="1"/>
          <p:nvPr userDrawn="1"/>
        </p:nvSpPr>
        <p:spPr>
          <a:xfrm>
            <a:off x="3276600" y="609600"/>
            <a:ext cx="5486400" cy="430887"/>
          </a:xfrm>
          <a:prstGeom prst="rect">
            <a:avLst/>
          </a:prstGeom>
          <a:noFill/>
        </p:spPr>
        <p:txBody>
          <a:bodyPr wrap="square" rtlCol="0">
            <a:spAutoFit/>
          </a:bodyPr>
          <a:lstStyle/>
          <a:p>
            <a:r>
              <a:rPr lang="en-US" sz="2200" dirty="0" smtClean="0">
                <a:solidFill>
                  <a:schemeClr val="bg1">
                    <a:lumMod val="85000"/>
                  </a:schemeClr>
                </a:solidFill>
              </a:rPr>
              <a:t>National Agricultural Statistics Service</a:t>
            </a:r>
            <a:endParaRPr lang="en-US" sz="2200" dirty="0">
              <a:solidFill>
                <a:schemeClr val="bg1">
                  <a:lumMod val="85000"/>
                </a:schemeClr>
              </a:solidFill>
            </a:endParaRPr>
          </a:p>
        </p:txBody>
      </p:sp>
      <p:sp>
        <p:nvSpPr>
          <p:cNvPr id="3" name="Rectangle 7"/>
          <p:cNvSpPr>
            <a:spLocks noGrp="1" noChangeArrowheads="1"/>
          </p:cNvSpPr>
          <p:nvPr>
            <p:ph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200"/>
            <a:ext cx="8153400" cy="838200"/>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idx="1"/>
          </p:nvPr>
        </p:nvSpPr>
        <p:spPr>
          <a:xfrm>
            <a:off x="533400" y="2209800"/>
            <a:ext cx="8153400" cy="35353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373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3735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3" name="Text Placeholder 2"/>
          <p:cNvSpPr>
            <a:spLocks noGrp="1"/>
          </p:cNvSpPr>
          <p:nvPr>
            <p:ph type="body" sz="half" idx="1" hasCustomPrompt="1"/>
          </p:nvPr>
        </p:nvSpPr>
        <p:spPr>
          <a:xfrm>
            <a:off x="457200" y="1981200"/>
            <a:ext cx="4038600" cy="4373563"/>
          </a:xfrm>
          <a:prstGeom prst="rect">
            <a:avLst/>
          </a:prstGeom>
        </p:spPr>
        <p:txBody>
          <a:bodyPr/>
          <a:lstStyle/>
          <a:p>
            <a:pPr lvl="0"/>
            <a:r>
              <a:rPr lang="en-US" dirty="0" smtClean="0"/>
              <a:t>Click to edit </a:t>
            </a:r>
            <a:r>
              <a:rPr lang="en-US" dirty="0" err="1" smtClean="0"/>
              <a:t>Mster</a:t>
            </a:r>
            <a:r>
              <a:rPr lang="en-US" dirty="0" smtClean="0"/>
              <a:t>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4648200" y="1981200"/>
            <a:ext cx="4038600" cy="4373563"/>
          </a:xfrm>
          <a:prstGeom prst="rect">
            <a:avLst/>
          </a:prstGeom>
        </p:spPr>
        <p:txBody>
          <a:bodyPr/>
          <a:lstStyle/>
          <a:p>
            <a:pPr lvl="0"/>
            <a:r>
              <a:rPr lang="en-US" dirty="0" smtClean="0"/>
              <a:t>Click 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1371600"/>
            <a:ext cx="8229600" cy="60801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smtClean="0"/>
              <a:t>Click to edit Master title style</a:t>
            </a:r>
            <a:endParaRPr lang="en-US" dirty="0"/>
          </a:p>
        </p:txBody>
      </p:sp>
      <p:sp>
        <p:nvSpPr>
          <p:cNvPr id="3" name="Table Placeholder 2"/>
          <p:cNvSpPr>
            <a:spLocks noGrp="1"/>
          </p:cNvSpPr>
          <p:nvPr>
            <p:ph type="tbl" idx="1"/>
          </p:nvPr>
        </p:nvSpPr>
        <p:spPr>
          <a:xfrm>
            <a:off x="457200" y="1981200"/>
            <a:ext cx="8229600" cy="4373563"/>
          </a:xfrm>
          <a:prstGeom prst="rect">
            <a:avLst/>
          </a:prstGeom>
        </p:spPr>
        <p:txBody>
          <a:bodyPr/>
          <a:lstStyle/>
          <a:p>
            <a:pPr lvl="0"/>
            <a:r>
              <a:rPr lang="en-US" noProof="0" smtClean="0"/>
              <a:t>Click icon to add table</a:t>
            </a:r>
            <a:endParaRPr lang="en-US" noProof="0"/>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wmf"/><Relationship Id="rId2" Type="http://schemas.openxmlformats.org/officeDocument/2006/relationships/slideLayout" Target="../slideLayouts/slideLayout2.xml"/><Relationship Id="rId16" Type="http://schemas.openxmlformats.org/officeDocument/2006/relationships/slide" Target="../slides/slid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10" Type="http://schemas.openxmlformats.org/officeDocument/2006/relationships/image" Target="../media/image5.jpeg"/><Relationship Id="rId4" Type="http://schemas.openxmlformats.org/officeDocument/2006/relationships/slideLayout" Target="../slideLayouts/slideLayout17.xml"/><Relationship Id="rId9" Type="http://schemas.openxmlformats.org/officeDocument/2006/relationships/image" Target="../media/image4.jpeg"/></Relationships>
</file>

<file path=ppt/slideMasters/_rels/slideMaster3.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slideLayout" Target="../slideLayouts/slideLayout22.xml"/><Relationship Id="rId7" Type="http://schemas.openxmlformats.org/officeDocument/2006/relationships/oleObject" Target="../embeddings/oleObject1.bin"/><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image" Target="../media/image1.jpeg"/><Relationship Id="rId5" Type="http://schemas.openxmlformats.org/officeDocument/2006/relationships/vmlDrawing" Target="../drawings/vmlDrawing1.vml"/><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slideLayout" Target="../slideLayouts/slideLayout25.xml"/><Relationship Id="rId7" Type="http://schemas.openxmlformats.org/officeDocument/2006/relationships/image" Target="../media/image8.jpe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vmlDrawing" Target="../drawings/vmlDrawing2.vml"/><Relationship Id="rId5" Type="http://schemas.openxmlformats.org/officeDocument/2006/relationships/theme" Target="../theme/theme4.xml"/><Relationship Id="rId4"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5.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6.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26" Type="http://schemas.openxmlformats.org/officeDocument/2006/relationships/slide" Target="../slides/slide2.xml"/><Relationship Id="rId3" Type="http://schemas.openxmlformats.org/officeDocument/2006/relationships/slideLayout" Target="../slideLayouts/slideLayout51.xml"/><Relationship Id="rId21" Type="http://schemas.openxmlformats.org/officeDocument/2006/relationships/slideLayout" Target="../slideLayouts/slideLayout69.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5" Type="http://schemas.openxmlformats.org/officeDocument/2006/relationships/image" Target="../media/image1.jpeg"/><Relationship Id="rId2" Type="http://schemas.openxmlformats.org/officeDocument/2006/relationships/slideLayout" Target="../slideLayouts/slideLayout50.xml"/><Relationship Id="rId16" Type="http://schemas.openxmlformats.org/officeDocument/2006/relationships/slideLayout" Target="../slideLayouts/slideLayout64.xml"/><Relationship Id="rId20" Type="http://schemas.openxmlformats.org/officeDocument/2006/relationships/slideLayout" Target="../slideLayouts/slideLayout68.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24" Type="http://schemas.openxmlformats.org/officeDocument/2006/relationships/theme" Target="../theme/theme7.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23" Type="http://schemas.openxmlformats.org/officeDocument/2006/relationships/slideLayout" Target="../slideLayouts/slideLayout71.xml"/><Relationship Id="rId10" Type="http://schemas.openxmlformats.org/officeDocument/2006/relationships/slideLayout" Target="../slideLayouts/slideLayout58.xml"/><Relationship Id="rId19" Type="http://schemas.openxmlformats.org/officeDocument/2006/relationships/slideLayout" Target="../slideLayouts/slideLayout67.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 Id="rId22" Type="http://schemas.openxmlformats.org/officeDocument/2006/relationships/slideLayout" Target="../slideLayouts/slideLayout70.xml"/><Relationship Id="rId27" Type="http://schemas.openxmlformats.org/officeDocument/2006/relationships/image" Target="../media/image2.wmf"/></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slideLayout" Target="../slideLayouts/slideLayout84.xml"/><Relationship Id="rId18" Type="http://schemas.openxmlformats.org/officeDocument/2006/relationships/slideLayout" Target="../slideLayouts/slideLayout89.xml"/><Relationship Id="rId3" Type="http://schemas.openxmlformats.org/officeDocument/2006/relationships/slideLayout" Target="../slideLayouts/slideLayout74.xml"/><Relationship Id="rId21" Type="http://schemas.openxmlformats.org/officeDocument/2006/relationships/slideLayout" Target="../slideLayouts/slideLayout92.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17" Type="http://schemas.openxmlformats.org/officeDocument/2006/relationships/slideLayout" Target="../slideLayouts/slideLayout88.xml"/><Relationship Id="rId25" Type="http://schemas.openxmlformats.org/officeDocument/2006/relationships/image" Target="../media/image2.wmf"/><Relationship Id="rId2" Type="http://schemas.openxmlformats.org/officeDocument/2006/relationships/slideLayout" Target="../slideLayouts/slideLayout73.xml"/><Relationship Id="rId16" Type="http://schemas.openxmlformats.org/officeDocument/2006/relationships/slideLayout" Target="../slideLayouts/slideLayout87.xml"/><Relationship Id="rId20" Type="http://schemas.openxmlformats.org/officeDocument/2006/relationships/slideLayout" Target="../slideLayouts/slideLayout91.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24" Type="http://schemas.openxmlformats.org/officeDocument/2006/relationships/slide" Target="../slides/slide2.xml"/><Relationship Id="rId5" Type="http://schemas.openxmlformats.org/officeDocument/2006/relationships/slideLayout" Target="../slideLayouts/slideLayout76.xml"/><Relationship Id="rId15" Type="http://schemas.openxmlformats.org/officeDocument/2006/relationships/slideLayout" Target="../slideLayouts/slideLayout86.xml"/><Relationship Id="rId23" Type="http://schemas.openxmlformats.org/officeDocument/2006/relationships/image" Target="../media/image1.jpeg"/><Relationship Id="rId10" Type="http://schemas.openxmlformats.org/officeDocument/2006/relationships/slideLayout" Target="../slideLayouts/slideLayout81.xml"/><Relationship Id="rId19" Type="http://schemas.openxmlformats.org/officeDocument/2006/relationships/slideLayout" Target="../slideLayouts/slideLayout90.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slideLayout" Target="../slideLayouts/slideLayout85.xml"/><Relationship Id="rId22"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95.xml"/><Relationship Id="rId7" Type="http://schemas.openxmlformats.org/officeDocument/2006/relationships/oleObject" Target="../embeddings/oleObject4.bin"/><Relationship Id="rId2" Type="http://schemas.openxmlformats.org/officeDocument/2006/relationships/slideLayout" Target="../slideLayouts/slideLayout94.xml"/><Relationship Id="rId1" Type="http://schemas.openxmlformats.org/officeDocument/2006/relationships/slideLayout" Target="../slideLayouts/slideLayout93.xml"/><Relationship Id="rId6" Type="http://schemas.openxmlformats.org/officeDocument/2006/relationships/image" Target="../media/image1.jpeg"/><Relationship Id="rId5" Type="http://schemas.openxmlformats.org/officeDocument/2006/relationships/vmlDrawing" Target="../drawings/vmlDrawing3.vml"/><Relationship Id="rId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9938" name="Picture 15" descr="PPT Background 1"/>
          <p:cNvPicPr>
            <a:picLocks noChangeAspect="1" noChangeArrowheads="1"/>
          </p:cNvPicPr>
          <p:nvPr/>
        </p:nvPicPr>
        <p:blipFill>
          <a:blip r:embed="rId15" cstate="print"/>
          <a:srcRect/>
          <a:stretch>
            <a:fillRect/>
          </a:stretch>
        </p:blipFill>
        <p:spPr bwMode="auto">
          <a:xfrm>
            <a:off x="228600" y="152400"/>
            <a:ext cx="8686800" cy="6324600"/>
          </a:xfrm>
          <a:prstGeom prst="rect">
            <a:avLst/>
          </a:prstGeom>
          <a:noFill/>
          <a:ln w="38100">
            <a:solidFill>
              <a:schemeClr val="accent1"/>
            </a:solidFill>
            <a:miter lim="800000"/>
            <a:headEnd/>
            <a:tailEnd/>
          </a:ln>
        </p:spPr>
      </p:pic>
      <p:sp>
        <p:nvSpPr>
          <p:cNvPr id="39939" name="Rectangle 3"/>
          <p:cNvSpPr>
            <a:spLocks noGrp="1" noChangeArrowheads="1"/>
          </p:cNvSpPr>
          <p:nvPr>
            <p:ph type="body" idx="1"/>
          </p:nvPr>
        </p:nvSpPr>
        <p:spPr bwMode="auto">
          <a:xfrm>
            <a:off x="533400" y="2819400"/>
            <a:ext cx="8153400" cy="3535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 name="Title Placeholder 1"/>
          <p:cNvSpPr>
            <a:spLocks/>
          </p:cNvSpPr>
          <p:nvPr/>
        </p:nvSpPr>
        <p:spPr bwMode="auto">
          <a:xfrm>
            <a:off x="1447800" y="228600"/>
            <a:ext cx="1295400" cy="685800"/>
          </a:xfrm>
          <a:prstGeom prst="rect">
            <a:avLst/>
          </a:prstGeom>
          <a:noFill/>
          <a:ln w="9525">
            <a:noFill/>
            <a:miter lim="800000"/>
            <a:headEnd/>
            <a:tailEnd/>
          </a:ln>
        </p:spPr>
        <p:txBody>
          <a:bodyPr anchor="ctr"/>
          <a:lstStyle/>
          <a:p>
            <a:pPr>
              <a:defRPr/>
            </a:pPr>
            <a:r>
              <a:rPr lang="en-US" sz="1400" dirty="0">
                <a:solidFill>
                  <a:schemeClr val="bg1"/>
                </a:solidFill>
                <a:latin typeface="Times" pitchFamily="18" charset="0"/>
              </a:rPr>
              <a:t>United States Department of</a:t>
            </a:r>
            <a:br>
              <a:rPr lang="en-US" sz="1400" dirty="0">
                <a:solidFill>
                  <a:schemeClr val="bg1"/>
                </a:solidFill>
                <a:latin typeface="Times" pitchFamily="18" charset="0"/>
              </a:rPr>
            </a:br>
            <a:r>
              <a:rPr lang="en-US" sz="1400" dirty="0">
                <a:solidFill>
                  <a:schemeClr val="bg1"/>
                </a:solidFill>
                <a:latin typeface="Times" pitchFamily="18" charset="0"/>
              </a:rPr>
              <a:t>Agriculture</a:t>
            </a:r>
          </a:p>
        </p:txBody>
      </p:sp>
      <p:sp>
        <p:nvSpPr>
          <p:cNvPr id="425997" name="Text Box 13"/>
          <p:cNvSpPr txBox="1">
            <a:spLocks noChangeArrowheads="1"/>
          </p:cNvSpPr>
          <p:nvPr/>
        </p:nvSpPr>
        <p:spPr bwMode="auto">
          <a:xfrm>
            <a:off x="3276600" y="444500"/>
            <a:ext cx="5018088" cy="579438"/>
          </a:xfrm>
          <a:prstGeom prst="rect">
            <a:avLst/>
          </a:prstGeom>
          <a:noFill/>
          <a:ln w="9525">
            <a:noFill/>
            <a:miter lim="800000"/>
            <a:headEnd/>
            <a:tailEnd/>
          </a:ln>
          <a:effectLst>
            <a:outerShdw dist="35921" dir="2700000" algn="ctr" rotWithShape="0">
              <a:schemeClr val="bg2">
                <a:alpha val="50000"/>
              </a:schemeClr>
            </a:outerShdw>
          </a:effectLst>
        </p:spPr>
        <p:txBody>
          <a:bodyPr wrap="none">
            <a:spAutoFit/>
          </a:bodyPr>
          <a:lstStyle/>
          <a:p>
            <a:pPr>
              <a:defRPr/>
            </a:pPr>
            <a:r>
              <a:rPr lang="en-US" dirty="0">
                <a:solidFill>
                  <a:schemeClr val="bg1"/>
                </a:solidFill>
              </a:rPr>
              <a:t>Alternative Energy Programs</a:t>
            </a:r>
          </a:p>
        </p:txBody>
      </p:sp>
      <p:sp>
        <p:nvSpPr>
          <p:cNvPr id="426000" name="Line 16"/>
          <p:cNvSpPr>
            <a:spLocks noChangeShapeType="1"/>
          </p:cNvSpPr>
          <p:nvPr/>
        </p:nvSpPr>
        <p:spPr bwMode="auto">
          <a:xfrm>
            <a:off x="4343400" y="1828800"/>
            <a:ext cx="4419600" cy="0"/>
          </a:xfrm>
          <a:prstGeom prst="line">
            <a:avLst/>
          </a:prstGeom>
          <a:noFill/>
          <a:ln w="57150">
            <a:solidFill>
              <a:schemeClr val="accent1"/>
            </a:solidFill>
            <a:round/>
            <a:headEnd/>
            <a:tailEnd/>
          </a:ln>
          <a:effectLst/>
        </p:spPr>
        <p:txBody>
          <a:bodyPr/>
          <a:lstStyle/>
          <a:p>
            <a:pPr>
              <a:defRPr/>
            </a:pPr>
            <a:endParaRPr lang="en-US"/>
          </a:p>
        </p:txBody>
      </p:sp>
      <p:sp>
        <p:nvSpPr>
          <p:cNvPr id="426001" name="Line 17"/>
          <p:cNvSpPr>
            <a:spLocks noChangeShapeType="1"/>
          </p:cNvSpPr>
          <p:nvPr/>
        </p:nvSpPr>
        <p:spPr bwMode="auto">
          <a:xfrm>
            <a:off x="8763000" y="1828800"/>
            <a:ext cx="0" cy="3429000"/>
          </a:xfrm>
          <a:prstGeom prst="line">
            <a:avLst/>
          </a:prstGeom>
          <a:noFill/>
          <a:ln w="57150">
            <a:solidFill>
              <a:schemeClr val="accent2"/>
            </a:solidFill>
            <a:round/>
            <a:headEnd/>
            <a:tailEnd/>
          </a:ln>
          <a:effectLst/>
        </p:spPr>
        <p:txBody>
          <a:bodyPr/>
          <a:lstStyle/>
          <a:p>
            <a:pPr>
              <a:defRPr/>
            </a:pPr>
            <a:endParaRPr lang="en-US"/>
          </a:p>
        </p:txBody>
      </p:sp>
      <p:pic>
        <p:nvPicPr>
          <p:cNvPr id="39944" name="Picture 10">
            <a:hlinkClick r:id="rId16" action="ppaction://hlinksldjump"/>
          </p:cNvPr>
          <p:cNvPicPr>
            <a:picLocks noChangeAspect="1" noChangeArrowheads="1"/>
          </p:cNvPicPr>
          <p:nvPr/>
        </p:nvPicPr>
        <p:blipFill>
          <a:blip r:embed="rId17" cstate="print"/>
          <a:srcRect/>
          <a:stretch>
            <a:fillRect/>
          </a:stretch>
        </p:blipFill>
        <p:spPr bwMode="auto">
          <a:xfrm>
            <a:off x="381000" y="228600"/>
            <a:ext cx="1066800" cy="6858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Lst>
  <p:timing>
    <p:tnLst>
      <p:par>
        <p:cTn id="1" dur="indefinite" restart="never" nodeType="tmRoot"/>
      </p:par>
    </p:tnLst>
  </p:timing>
  <p:txStyles>
    <p:titleStyle>
      <a:lvl1pPr algn="l" rtl="0" eaLnBrk="1" fontAlgn="base" hangingPunct="1">
        <a:spcBef>
          <a:spcPct val="0"/>
        </a:spcBef>
        <a:spcAft>
          <a:spcPct val="0"/>
        </a:spcAft>
        <a:defRPr sz="1400" b="1">
          <a:solidFill>
            <a:schemeClr val="bg1"/>
          </a:solidFill>
          <a:latin typeface="+mj-lt"/>
          <a:ea typeface="+mj-ea"/>
          <a:cs typeface="+mj-cs"/>
        </a:defRPr>
      </a:lvl1pPr>
      <a:lvl2pPr algn="l" rtl="0" eaLnBrk="1" fontAlgn="base" hangingPunct="1">
        <a:spcBef>
          <a:spcPct val="0"/>
        </a:spcBef>
        <a:spcAft>
          <a:spcPct val="0"/>
        </a:spcAft>
        <a:defRPr sz="1400" b="1">
          <a:solidFill>
            <a:schemeClr val="bg1"/>
          </a:solidFill>
          <a:latin typeface="Times" pitchFamily="18" charset="0"/>
        </a:defRPr>
      </a:lvl2pPr>
      <a:lvl3pPr algn="l" rtl="0" eaLnBrk="1" fontAlgn="base" hangingPunct="1">
        <a:spcBef>
          <a:spcPct val="0"/>
        </a:spcBef>
        <a:spcAft>
          <a:spcPct val="0"/>
        </a:spcAft>
        <a:defRPr sz="1400" b="1">
          <a:solidFill>
            <a:schemeClr val="bg1"/>
          </a:solidFill>
          <a:latin typeface="Times" pitchFamily="18" charset="0"/>
        </a:defRPr>
      </a:lvl3pPr>
      <a:lvl4pPr algn="l" rtl="0" eaLnBrk="1" fontAlgn="base" hangingPunct="1">
        <a:spcBef>
          <a:spcPct val="0"/>
        </a:spcBef>
        <a:spcAft>
          <a:spcPct val="0"/>
        </a:spcAft>
        <a:defRPr sz="1400" b="1">
          <a:solidFill>
            <a:schemeClr val="bg1"/>
          </a:solidFill>
          <a:latin typeface="Times" pitchFamily="18" charset="0"/>
        </a:defRPr>
      </a:lvl4pPr>
      <a:lvl5pPr algn="l" rtl="0" eaLnBrk="1" fontAlgn="base" hangingPunct="1">
        <a:spcBef>
          <a:spcPct val="0"/>
        </a:spcBef>
        <a:spcAft>
          <a:spcPct val="0"/>
        </a:spcAft>
        <a:defRPr sz="1400" b="1">
          <a:solidFill>
            <a:schemeClr val="bg1"/>
          </a:solidFill>
          <a:latin typeface="Times" pitchFamily="18" charset="0"/>
        </a:defRPr>
      </a:lvl5pPr>
      <a:lvl6pPr marL="457200" algn="l" rtl="0" eaLnBrk="1" fontAlgn="base" hangingPunct="1">
        <a:spcBef>
          <a:spcPct val="0"/>
        </a:spcBef>
        <a:spcAft>
          <a:spcPct val="0"/>
        </a:spcAft>
        <a:defRPr sz="1400" b="1">
          <a:solidFill>
            <a:schemeClr val="bg1"/>
          </a:solidFill>
          <a:latin typeface="Times" pitchFamily="18" charset="0"/>
        </a:defRPr>
      </a:lvl6pPr>
      <a:lvl7pPr marL="914400" algn="l" rtl="0" eaLnBrk="1" fontAlgn="base" hangingPunct="1">
        <a:spcBef>
          <a:spcPct val="0"/>
        </a:spcBef>
        <a:spcAft>
          <a:spcPct val="0"/>
        </a:spcAft>
        <a:defRPr sz="1400" b="1">
          <a:solidFill>
            <a:schemeClr val="bg1"/>
          </a:solidFill>
          <a:latin typeface="Times" pitchFamily="18" charset="0"/>
        </a:defRPr>
      </a:lvl7pPr>
      <a:lvl8pPr marL="1371600" algn="l" rtl="0" eaLnBrk="1" fontAlgn="base" hangingPunct="1">
        <a:spcBef>
          <a:spcPct val="0"/>
        </a:spcBef>
        <a:spcAft>
          <a:spcPct val="0"/>
        </a:spcAft>
        <a:defRPr sz="1400" b="1">
          <a:solidFill>
            <a:schemeClr val="bg1"/>
          </a:solidFill>
          <a:latin typeface="Times" pitchFamily="18" charset="0"/>
        </a:defRPr>
      </a:lvl8pPr>
      <a:lvl9pPr marL="1828800" algn="l" rtl="0" eaLnBrk="1" fontAlgn="base" hangingPunct="1">
        <a:spcBef>
          <a:spcPct val="0"/>
        </a:spcBef>
        <a:spcAft>
          <a:spcPct val="0"/>
        </a:spcAft>
        <a:defRPr sz="1400" b="1">
          <a:solidFill>
            <a:schemeClr val="bg1"/>
          </a:solidFill>
          <a:latin typeface="Times" pitchFamily="18" charset="0"/>
        </a:defRPr>
      </a:lvl9pPr>
    </p:titleStyle>
    <p:bodyStyle>
      <a:lvl1pPr marL="342900" indent="-342900" algn="l" rtl="0" eaLnBrk="1" fontAlgn="base" hangingPunct="1">
        <a:spcBef>
          <a:spcPct val="20000"/>
        </a:spcBef>
        <a:spcAft>
          <a:spcPct val="0"/>
        </a:spcAft>
        <a:buFont typeface="Wingdings" pitchFamily="2" charset="2"/>
        <a:buChar char="Ø"/>
        <a:defRPr sz="3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2" charset="2"/>
        <a:buChar char="§"/>
        <a:defRPr sz="2800">
          <a:solidFill>
            <a:schemeClr val="tx1"/>
          </a:solidFill>
          <a:latin typeface="+mn-lt"/>
        </a:defRPr>
      </a:lvl2pPr>
      <a:lvl3pPr marL="1428750" indent="-514350" algn="l" rtl="0" eaLnBrk="1" fontAlgn="base" hangingPunct="1">
        <a:spcBef>
          <a:spcPct val="20000"/>
        </a:spcBef>
        <a:spcAft>
          <a:spcPct val="0"/>
        </a:spcAft>
        <a:buFont typeface="Times" pitchFamily="18" charset="0"/>
        <a:buAutoNum type="romanLcPeriod"/>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endParaRPr lang="en-US" smtClean="0"/>
          </a:p>
        </p:txBody>
      </p:sp>
      <p:sp>
        <p:nvSpPr>
          <p:cNvPr id="3891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5805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latin typeface="+mn-lt"/>
              </a:defRPr>
            </a:lvl1pPr>
          </a:lstStyle>
          <a:p>
            <a:pPr>
              <a:defRPr/>
            </a:pPr>
            <a:fld id="{A7A95E30-71AF-4380-80E0-FAD0E8C30EBA}" type="datetimeFigureOut">
              <a:rPr lang="en-US"/>
              <a:pPr>
                <a:defRPr/>
              </a:pPr>
              <a:t>6/5/2011</a:t>
            </a:fld>
            <a:endParaRPr lang="en-US"/>
          </a:p>
        </p:txBody>
      </p:sp>
      <p:sp>
        <p:nvSpPr>
          <p:cNvPr id="25805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latin typeface="+mn-lt"/>
              </a:defRPr>
            </a:lvl1pPr>
          </a:lstStyle>
          <a:p>
            <a:pPr>
              <a:defRPr/>
            </a:pPr>
            <a:endParaRPr lang="en-US"/>
          </a:p>
        </p:txBody>
      </p:sp>
      <p:sp>
        <p:nvSpPr>
          <p:cNvPr id="25805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latin typeface="+mn-lt"/>
              </a:defRPr>
            </a:lvl1pPr>
          </a:lstStyle>
          <a:p>
            <a:pPr>
              <a:defRPr/>
            </a:pPr>
            <a:fld id="{D925A467-F04C-41F9-8C5C-EC7F01CCAA4C}" type="slidenum">
              <a:rPr lang="en-US"/>
              <a:pPr>
                <a:defRPr/>
              </a:pPr>
              <a:t>‹#›</a:t>
            </a:fld>
            <a:endParaRPr lang="en-US"/>
          </a:p>
        </p:txBody>
      </p:sp>
      <p:pic>
        <p:nvPicPr>
          <p:cNvPr id="38919" name="Picture 8" descr="controlling2"/>
          <p:cNvPicPr>
            <a:picLocks noChangeAspect="1" noChangeArrowheads="1"/>
          </p:cNvPicPr>
          <p:nvPr/>
        </p:nvPicPr>
        <p:blipFill>
          <a:blip r:embed="rId8" cstate="print"/>
          <a:srcRect/>
          <a:stretch>
            <a:fillRect/>
          </a:stretch>
        </p:blipFill>
        <p:spPr bwMode="auto">
          <a:xfrm>
            <a:off x="457200" y="228600"/>
            <a:ext cx="8229600" cy="1371600"/>
          </a:xfrm>
          <a:prstGeom prst="rect">
            <a:avLst/>
          </a:prstGeom>
          <a:noFill/>
          <a:ln w="9525">
            <a:noFill/>
            <a:miter lim="800000"/>
            <a:headEnd/>
            <a:tailEnd/>
          </a:ln>
        </p:spPr>
      </p:pic>
      <p:sp>
        <p:nvSpPr>
          <p:cNvPr id="258057" name="Text Box 9"/>
          <p:cNvSpPr txBox="1">
            <a:spLocks noChangeArrowheads="1"/>
          </p:cNvSpPr>
          <p:nvPr/>
        </p:nvSpPr>
        <p:spPr bwMode="auto">
          <a:xfrm>
            <a:off x="3260725" y="869950"/>
            <a:ext cx="5018088" cy="579438"/>
          </a:xfrm>
          <a:prstGeom prst="rect">
            <a:avLst/>
          </a:prstGeom>
          <a:noFill/>
          <a:ln w="9525">
            <a:noFill/>
            <a:miter lim="800000"/>
            <a:headEnd/>
            <a:tailEnd/>
          </a:ln>
          <a:effectLst/>
        </p:spPr>
        <p:txBody>
          <a:bodyPr wrap="none">
            <a:spAutoFit/>
          </a:bodyPr>
          <a:lstStyle/>
          <a:p>
            <a:pPr>
              <a:defRPr/>
            </a:pPr>
            <a:r>
              <a:rPr lang="en-US">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rPr>
              <a:t>Alternative Energy Programs</a:t>
            </a:r>
          </a:p>
        </p:txBody>
      </p:sp>
      <p:sp>
        <p:nvSpPr>
          <p:cNvPr id="2" name="Title Placeholder 1"/>
          <p:cNvSpPr>
            <a:spLocks/>
          </p:cNvSpPr>
          <p:nvPr/>
        </p:nvSpPr>
        <p:spPr bwMode="auto">
          <a:xfrm>
            <a:off x="1600200" y="228600"/>
            <a:ext cx="1524000" cy="762000"/>
          </a:xfrm>
          <a:prstGeom prst="rect">
            <a:avLst/>
          </a:prstGeom>
          <a:noFill/>
          <a:ln w="9525">
            <a:noFill/>
            <a:miter lim="800000"/>
            <a:headEnd/>
            <a:tailEnd/>
          </a:ln>
        </p:spPr>
        <p:txBody>
          <a:bodyPr anchor="ctr"/>
          <a:lstStyle/>
          <a:p>
            <a:pPr>
              <a:defRPr/>
            </a:pPr>
            <a:r>
              <a:rPr lang="en-US" sz="1400">
                <a:solidFill>
                  <a:schemeClr val="bg1"/>
                </a:solidFill>
                <a:latin typeface="Arial" pitchFamily="34" charset="0"/>
              </a:rPr>
              <a:t>United States Department of</a:t>
            </a:r>
            <a:br>
              <a:rPr lang="en-US" sz="1400">
                <a:solidFill>
                  <a:schemeClr val="bg1"/>
                </a:solidFill>
                <a:latin typeface="Arial" pitchFamily="34" charset="0"/>
              </a:rPr>
            </a:br>
            <a:r>
              <a:rPr lang="en-US" sz="1400">
                <a:solidFill>
                  <a:schemeClr val="bg1"/>
                </a:solidFill>
                <a:latin typeface="Arial" pitchFamily="34" charset="0"/>
              </a:rPr>
              <a:t>Agriculture</a:t>
            </a:r>
          </a:p>
        </p:txBody>
      </p:sp>
      <p:pic>
        <p:nvPicPr>
          <p:cNvPr id="38922" name="Picture 11" descr="usda logo blue"/>
          <p:cNvPicPr>
            <a:picLocks noChangeAspect="1" noChangeArrowheads="1"/>
          </p:cNvPicPr>
          <p:nvPr/>
        </p:nvPicPr>
        <p:blipFill>
          <a:blip r:embed="rId9" cstate="print"/>
          <a:srcRect/>
          <a:stretch>
            <a:fillRect/>
          </a:stretch>
        </p:blipFill>
        <p:spPr bwMode="auto">
          <a:xfrm>
            <a:off x="457200" y="228600"/>
            <a:ext cx="1143000" cy="685800"/>
          </a:xfrm>
          <a:prstGeom prst="rect">
            <a:avLst/>
          </a:prstGeom>
          <a:noFill/>
          <a:ln w="9525">
            <a:noFill/>
            <a:miter lim="800000"/>
            <a:headEnd/>
            <a:tailEnd/>
          </a:ln>
        </p:spPr>
      </p:pic>
      <p:pic>
        <p:nvPicPr>
          <p:cNvPr id="38923" name="Picture 12" descr="usda logo blue1"/>
          <p:cNvPicPr>
            <a:picLocks noChangeAspect="1" noChangeArrowheads="1"/>
          </p:cNvPicPr>
          <p:nvPr/>
        </p:nvPicPr>
        <p:blipFill>
          <a:blip r:embed="rId10" cstate="print"/>
          <a:srcRect/>
          <a:stretch>
            <a:fillRect/>
          </a:stretch>
        </p:blipFill>
        <p:spPr bwMode="auto">
          <a:xfrm>
            <a:off x="457200" y="228600"/>
            <a:ext cx="1143000" cy="762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Lst>
  <p:txStyles>
    <p:titleStyle>
      <a:lvl1pPr algn="l" rtl="0" eaLnBrk="1" fontAlgn="base" hangingPunct="1">
        <a:spcBef>
          <a:spcPct val="0"/>
        </a:spcBef>
        <a:spcAft>
          <a:spcPct val="0"/>
        </a:spcAft>
        <a:defRPr sz="1400" b="1">
          <a:solidFill>
            <a:schemeClr val="bg1"/>
          </a:solidFill>
          <a:latin typeface="+mj-lt"/>
          <a:ea typeface="+mj-ea"/>
          <a:cs typeface="+mj-cs"/>
        </a:defRPr>
      </a:lvl1pPr>
      <a:lvl2pPr algn="l" rtl="0" eaLnBrk="1" fontAlgn="base" hangingPunct="1">
        <a:spcBef>
          <a:spcPct val="0"/>
        </a:spcBef>
        <a:spcAft>
          <a:spcPct val="0"/>
        </a:spcAft>
        <a:defRPr sz="1400" b="1">
          <a:solidFill>
            <a:schemeClr val="bg1"/>
          </a:solidFill>
          <a:latin typeface="Arial" pitchFamily="34" charset="0"/>
        </a:defRPr>
      </a:lvl2pPr>
      <a:lvl3pPr algn="l" rtl="0" eaLnBrk="1" fontAlgn="base" hangingPunct="1">
        <a:spcBef>
          <a:spcPct val="0"/>
        </a:spcBef>
        <a:spcAft>
          <a:spcPct val="0"/>
        </a:spcAft>
        <a:defRPr sz="1400" b="1">
          <a:solidFill>
            <a:schemeClr val="bg1"/>
          </a:solidFill>
          <a:latin typeface="Arial" pitchFamily="34" charset="0"/>
        </a:defRPr>
      </a:lvl3pPr>
      <a:lvl4pPr algn="l" rtl="0" eaLnBrk="1" fontAlgn="base" hangingPunct="1">
        <a:spcBef>
          <a:spcPct val="0"/>
        </a:spcBef>
        <a:spcAft>
          <a:spcPct val="0"/>
        </a:spcAft>
        <a:defRPr sz="1400" b="1">
          <a:solidFill>
            <a:schemeClr val="bg1"/>
          </a:solidFill>
          <a:latin typeface="Arial" pitchFamily="34" charset="0"/>
        </a:defRPr>
      </a:lvl4pPr>
      <a:lvl5pPr algn="l" rtl="0" eaLnBrk="1" fontAlgn="base" hangingPunct="1">
        <a:spcBef>
          <a:spcPct val="0"/>
        </a:spcBef>
        <a:spcAft>
          <a:spcPct val="0"/>
        </a:spcAft>
        <a:defRPr sz="1400" b="1">
          <a:solidFill>
            <a:schemeClr val="bg1"/>
          </a:solidFill>
          <a:latin typeface="Arial" pitchFamily="34" charset="0"/>
        </a:defRPr>
      </a:lvl5pPr>
      <a:lvl6pPr marL="457200" algn="l" rtl="0" eaLnBrk="1" fontAlgn="base" hangingPunct="1">
        <a:spcBef>
          <a:spcPct val="0"/>
        </a:spcBef>
        <a:spcAft>
          <a:spcPct val="0"/>
        </a:spcAft>
        <a:defRPr sz="1400" b="1">
          <a:solidFill>
            <a:schemeClr val="bg1"/>
          </a:solidFill>
          <a:latin typeface="Arial" pitchFamily="34" charset="0"/>
        </a:defRPr>
      </a:lvl6pPr>
      <a:lvl7pPr marL="914400" algn="l" rtl="0" eaLnBrk="1" fontAlgn="base" hangingPunct="1">
        <a:spcBef>
          <a:spcPct val="0"/>
        </a:spcBef>
        <a:spcAft>
          <a:spcPct val="0"/>
        </a:spcAft>
        <a:defRPr sz="1400" b="1">
          <a:solidFill>
            <a:schemeClr val="bg1"/>
          </a:solidFill>
          <a:latin typeface="Arial" pitchFamily="34" charset="0"/>
        </a:defRPr>
      </a:lvl7pPr>
      <a:lvl8pPr marL="1371600" algn="l" rtl="0" eaLnBrk="1" fontAlgn="base" hangingPunct="1">
        <a:spcBef>
          <a:spcPct val="0"/>
        </a:spcBef>
        <a:spcAft>
          <a:spcPct val="0"/>
        </a:spcAft>
        <a:defRPr sz="1400" b="1">
          <a:solidFill>
            <a:schemeClr val="bg1"/>
          </a:solidFill>
          <a:latin typeface="Arial" pitchFamily="34" charset="0"/>
        </a:defRPr>
      </a:lvl8pPr>
      <a:lvl9pPr marL="1828800" algn="l" rtl="0" eaLnBrk="1" fontAlgn="base" hangingPunct="1">
        <a:spcBef>
          <a:spcPct val="0"/>
        </a:spcBef>
        <a:spcAft>
          <a:spcPct val="0"/>
        </a:spcAft>
        <a:defRPr sz="1400" b="1">
          <a:solidFill>
            <a:schemeClr val="bg1"/>
          </a:solidFill>
          <a:latin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9" name="Picture 13" descr="PPT Background 1"/>
          <p:cNvPicPr>
            <a:picLocks noChangeAspect="1" noChangeArrowheads="1"/>
          </p:cNvPicPr>
          <p:nvPr/>
        </p:nvPicPr>
        <p:blipFill>
          <a:blip r:embed="rId6" cstate="print"/>
          <a:srcRect/>
          <a:stretch>
            <a:fillRect/>
          </a:stretch>
        </p:blipFill>
        <p:spPr bwMode="auto">
          <a:xfrm>
            <a:off x="228600" y="152400"/>
            <a:ext cx="8686800" cy="6324600"/>
          </a:xfrm>
          <a:prstGeom prst="rect">
            <a:avLst/>
          </a:prstGeom>
          <a:noFill/>
          <a:ln w="38100">
            <a:solidFill>
              <a:schemeClr val="accent1"/>
            </a:solidFill>
            <a:miter lim="800000"/>
            <a:headEnd/>
            <a:tailEnd/>
          </a:ln>
        </p:spPr>
      </p:pic>
      <p:sp>
        <p:nvSpPr>
          <p:cNvPr id="1030" name="Rectangle 7"/>
          <p:cNvSpPr>
            <a:spLocks noGrp="1" noChangeArrowheads="1"/>
          </p:cNvSpPr>
          <p:nvPr>
            <p:ph type="body"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aphicFrame>
        <p:nvGraphicFramePr>
          <p:cNvPr id="1026" name="Object 8"/>
          <p:cNvGraphicFramePr>
            <a:graphicFrameLocks noChangeAspect="1"/>
          </p:cNvGraphicFramePr>
          <p:nvPr/>
        </p:nvGraphicFramePr>
        <p:xfrm>
          <a:off x="381000" y="228600"/>
          <a:ext cx="1066800" cy="685800"/>
        </p:xfrm>
        <a:graphic>
          <a:graphicData uri="http://schemas.openxmlformats.org/presentationml/2006/ole">
            <p:oleObj spid="_x0000_s1026" name="Image" r:id="rId7" imgW="5282540" imgH="3809524" progId="">
              <p:embed/>
            </p:oleObj>
          </a:graphicData>
        </a:graphic>
      </p:graphicFrame>
      <p:sp>
        <p:nvSpPr>
          <p:cNvPr id="2" name="Title Placeholder 1"/>
          <p:cNvSpPr>
            <a:spLocks/>
          </p:cNvSpPr>
          <p:nvPr/>
        </p:nvSpPr>
        <p:spPr bwMode="auto">
          <a:xfrm>
            <a:off x="1447800" y="228600"/>
            <a:ext cx="1295400" cy="685800"/>
          </a:xfrm>
          <a:prstGeom prst="rect">
            <a:avLst/>
          </a:prstGeom>
          <a:noFill/>
          <a:ln w="9525">
            <a:noFill/>
            <a:miter lim="800000"/>
            <a:headEnd/>
            <a:tailEnd/>
          </a:ln>
        </p:spPr>
        <p:txBody>
          <a:bodyPr anchor="ctr"/>
          <a:lstStyle/>
          <a:p>
            <a:pPr>
              <a:defRPr/>
            </a:pPr>
            <a:r>
              <a:rPr lang="en-US" sz="1400">
                <a:solidFill>
                  <a:schemeClr val="bg1"/>
                </a:solidFill>
                <a:latin typeface="Times" pitchFamily="18" charset="0"/>
              </a:rPr>
              <a:t>United States Department of</a:t>
            </a:r>
            <a:br>
              <a:rPr lang="en-US" sz="1400">
                <a:solidFill>
                  <a:schemeClr val="bg1"/>
                </a:solidFill>
                <a:latin typeface="Times" pitchFamily="18" charset="0"/>
              </a:rPr>
            </a:br>
            <a:r>
              <a:rPr lang="en-US" sz="1400">
                <a:solidFill>
                  <a:schemeClr val="bg1"/>
                </a:solidFill>
                <a:latin typeface="Times" pitchFamily="18" charset="0"/>
              </a:rPr>
              <a:t>Agriculture</a:t>
            </a:r>
          </a:p>
        </p:txBody>
      </p:sp>
      <p:sp>
        <p:nvSpPr>
          <p:cNvPr id="493578" name="Text Box 10"/>
          <p:cNvSpPr txBox="1">
            <a:spLocks noChangeArrowheads="1"/>
          </p:cNvSpPr>
          <p:nvPr/>
        </p:nvSpPr>
        <p:spPr bwMode="auto">
          <a:xfrm>
            <a:off x="3276600" y="444500"/>
            <a:ext cx="5018088" cy="579438"/>
          </a:xfrm>
          <a:prstGeom prst="rect">
            <a:avLst/>
          </a:prstGeom>
          <a:noFill/>
          <a:ln w="9525">
            <a:noFill/>
            <a:miter lim="800000"/>
            <a:headEnd/>
            <a:tailEnd/>
          </a:ln>
          <a:effectLst>
            <a:outerShdw dist="35921" dir="2700000" algn="ctr" rotWithShape="0">
              <a:schemeClr val="bg2">
                <a:alpha val="50000"/>
              </a:schemeClr>
            </a:outerShdw>
          </a:effectLst>
        </p:spPr>
        <p:txBody>
          <a:bodyPr wrap="none">
            <a:spAutoFit/>
          </a:bodyPr>
          <a:lstStyle/>
          <a:p>
            <a:pPr>
              <a:defRPr/>
            </a:pPr>
            <a:r>
              <a:rPr lang="en-US">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rPr>
              <a:t>Alternative Energy Programs</a:t>
            </a:r>
          </a:p>
        </p:txBody>
      </p:sp>
      <p:sp>
        <p:nvSpPr>
          <p:cNvPr id="493579" name="Line 11"/>
          <p:cNvSpPr>
            <a:spLocks noChangeShapeType="1"/>
          </p:cNvSpPr>
          <p:nvPr/>
        </p:nvSpPr>
        <p:spPr bwMode="auto">
          <a:xfrm>
            <a:off x="4343400" y="1828800"/>
            <a:ext cx="4419600" cy="0"/>
          </a:xfrm>
          <a:prstGeom prst="line">
            <a:avLst/>
          </a:prstGeom>
          <a:noFill/>
          <a:ln w="57150">
            <a:solidFill>
              <a:schemeClr val="accent1"/>
            </a:solidFill>
            <a:round/>
            <a:headEnd/>
            <a:tailEnd/>
          </a:ln>
          <a:effectLst/>
        </p:spPr>
        <p:txBody>
          <a:bodyPr/>
          <a:lstStyle/>
          <a:p>
            <a:pPr>
              <a:defRPr/>
            </a:pPr>
            <a:endParaRPr lang="en-US"/>
          </a:p>
        </p:txBody>
      </p:sp>
      <p:sp>
        <p:nvSpPr>
          <p:cNvPr id="493580" name="Line 12"/>
          <p:cNvSpPr>
            <a:spLocks noChangeShapeType="1"/>
          </p:cNvSpPr>
          <p:nvPr/>
        </p:nvSpPr>
        <p:spPr bwMode="auto">
          <a:xfrm>
            <a:off x="8763000" y="1828800"/>
            <a:ext cx="0" cy="3429000"/>
          </a:xfrm>
          <a:prstGeom prst="line">
            <a:avLst/>
          </a:prstGeom>
          <a:noFill/>
          <a:ln w="57150">
            <a:solidFill>
              <a:schemeClr val="accent2"/>
            </a:solidFill>
            <a:round/>
            <a:headEnd/>
            <a:tailEnd/>
          </a:ln>
          <a:effectLst/>
        </p:spPr>
        <p:txBody>
          <a:bodyPr/>
          <a:lstStyle/>
          <a:p>
            <a:pPr>
              <a:defRPr/>
            </a:pPr>
            <a:endParaRPr lang="en-US"/>
          </a:p>
        </p:txBody>
      </p:sp>
      <p:graphicFrame>
        <p:nvGraphicFramePr>
          <p:cNvPr id="1027" name="Object 14"/>
          <p:cNvGraphicFramePr>
            <a:graphicFrameLocks noChangeAspect="1"/>
          </p:cNvGraphicFramePr>
          <p:nvPr/>
        </p:nvGraphicFramePr>
        <p:xfrm>
          <a:off x="7696200" y="5486400"/>
          <a:ext cx="1193800" cy="977900"/>
        </p:xfrm>
        <a:graphic>
          <a:graphicData uri="http://schemas.openxmlformats.org/presentationml/2006/ole">
            <p:oleObj spid="_x0000_s1027" name="Image" r:id="rId8" imgW="1193230" imgH="977778" progId="">
              <p:embed/>
            </p:oleObj>
          </a:graphicData>
        </a:graphic>
      </p:graphicFrame>
    </p:spTree>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Lst>
  <p:timing>
    <p:tnLst>
      <p:par>
        <p:cTn id="1" dur="indefinite" restart="never" nodeType="tmRoot"/>
      </p:par>
    </p:tnLst>
  </p:timing>
  <p:txStyles>
    <p:titleStyle>
      <a:lvl1pPr algn="l" rtl="0" eaLnBrk="1" fontAlgn="base" hangingPunct="1">
        <a:spcBef>
          <a:spcPct val="0"/>
        </a:spcBef>
        <a:spcAft>
          <a:spcPct val="0"/>
        </a:spcAft>
        <a:defRPr sz="1400" b="1">
          <a:solidFill>
            <a:schemeClr val="bg1"/>
          </a:solidFill>
          <a:latin typeface="+mj-lt"/>
          <a:ea typeface="+mj-ea"/>
          <a:cs typeface="+mj-cs"/>
        </a:defRPr>
      </a:lvl1pPr>
      <a:lvl2pPr algn="l" rtl="0" eaLnBrk="1" fontAlgn="base" hangingPunct="1">
        <a:spcBef>
          <a:spcPct val="0"/>
        </a:spcBef>
        <a:spcAft>
          <a:spcPct val="0"/>
        </a:spcAft>
        <a:defRPr sz="1400" b="1">
          <a:solidFill>
            <a:schemeClr val="bg1"/>
          </a:solidFill>
          <a:latin typeface="Times" pitchFamily="18" charset="0"/>
        </a:defRPr>
      </a:lvl2pPr>
      <a:lvl3pPr algn="l" rtl="0" eaLnBrk="1" fontAlgn="base" hangingPunct="1">
        <a:spcBef>
          <a:spcPct val="0"/>
        </a:spcBef>
        <a:spcAft>
          <a:spcPct val="0"/>
        </a:spcAft>
        <a:defRPr sz="1400" b="1">
          <a:solidFill>
            <a:schemeClr val="bg1"/>
          </a:solidFill>
          <a:latin typeface="Times" pitchFamily="18" charset="0"/>
        </a:defRPr>
      </a:lvl3pPr>
      <a:lvl4pPr algn="l" rtl="0" eaLnBrk="1" fontAlgn="base" hangingPunct="1">
        <a:spcBef>
          <a:spcPct val="0"/>
        </a:spcBef>
        <a:spcAft>
          <a:spcPct val="0"/>
        </a:spcAft>
        <a:defRPr sz="1400" b="1">
          <a:solidFill>
            <a:schemeClr val="bg1"/>
          </a:solidFill>
          <a:latin typeface="Times" pitchFamily="18" charset="0"/>
        </a:defRPr>
      </a:lvl4pPr>
      <a:lvl5pPr algn="l" rtl="0" eaLnBrk="1" fontAlgn="base" hangingPunct="1">
        <a:spcBef>
          <a:spcPct val="0"/>
        </a:spcBef>
        <a:spcAft>
          <a:spcPct val="0"/>
        </a:spcAft>
        <a:defRPr sz="1400" b="1">
          <a:solidFill>
            <a:schemeClr val="bg1"/>
          </a:solidFill>
          <a:latin typeface="Times" pitchFamily="18" charset="0"/>
        </a:defRPr>
      </a:lvl5pPr>
      <a:lvl6pPr marL="457200" algn="l" rtl="0" eaLnBrk="1" fontAlgn="base" hangingPunct="1">
        <a:spcBef>
          <a:spcPct val="0"/>
        </a:spcBef>
        <a:spcAft>
          <a:spcPct val="0"/>
        </a:spcAft>
        <a:defRPr sz="1400" b="1">
          <a:solidFill>
            <a:schemeClr val="bg1"/>
          </a:solidFill>
          <a:latin typeface="Times" pitchFamily="18" charset="0"/>
        </a:defRPr>
      </a:lvl6pPr>
      <a:lvl7pPr marL="914400" algn="l" rtl="0" eaLnBrk="1" fontAlgn="base" hangingPunct="1">
        <a:spcBef>
          <a:spcPct val="0"/>
        </a:spcBef>
        <a:spcAft>
          <a:spcPct val="0"/>
        </a:spcAft>
        <a:defRPr sz="1400" b="1">
          <a:solidFill>
            <a:schemeClr val="bg1"/>
          </a:solidFill>
          <a:latin typeface="Times" pitchFamily="18" charset="0"/>
        </a:defRPr>
      </a:lvl7pPr>
      <a:lvl8pPr marL="1371600" algn="l" rtl="0" eaLnBrk="1" fontAlgn="base" hangingPunct="1">
        <a:spcBef>
          <a:spcPct val="0"/>
        </a:spcBef>
        <a:spcAft>
          <a:spcPct val="0"/>
        </a:spcAft>
        <a:defRPr sz="1400" b="1">
          <a:solidFill>
            <a:schemeClr val="bg1"/>
          </a:solidFill>
          <a:latin typeface="Times" pitchFamily="18" charset="0"/>
        </a:defRPr>
      </a:lvl8pPr>
      <a:lvl9pPr marL="1828800" algn="l" rtl="0" eaLnBrk="1" fontAlgn="base" hangingPunct="1">
        <a:spcBef>
          <a:spcPct val="0"/>
        </a:spcBef>
        <a:spcAft>
          <a:spcPct val="0"/>
        </a:spcAft>
        <a:defRPr sz="1400" b="1">
          <a:solidFill>
            <a:schemeClr val="bg1"/>
          </a:solidFill>
          <a:latin typeface="Times"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052" name="Picture 13" descr="3-Image background faded 2"/>
          <p:cNvPicPr>
            <a:picLocks noChangeAspect="1" noChangeArrowheads="1"/>
          </p:cNvPicPr>
          <p:nvPr/>
        </p:nvPicPr>
        <p:blipFill>
          <a:blip r:embed="rId7" cstate="print"/>
          <a:srcRect/>
          <a:stretch>
            <a:fillRect/>
          </a:stretch>
        </p:blipFill>
        <p:spPr bwMode="auto">
          <a:xfrm>
            <a:off x="304800" y="228600"/>
            <a:ext cx="8610600" cy="6248400"/>
          </a:xfrm>
          <a:prstGeom prst="rect">
            <a:avLst/>
          </a:prstGeom>
          <a:noFill/>
          <a:ln w="9525">
            <a:noFill/>
            <a:miter lim="800000"/>
            <a:headEnd/>
            <a:tailEnd/>
          </a:ln>
        </p:spPr>
      </p:pic>
      <p:sp>
        <p:nvSpPr>
          <p:cNvPr id="2053" name="Text Placeholder 2"/>
          <p:cNvSpPr>
            <a:spLocks noGrp="1"/>
          </p:cNvSpPr>
          <p:nvPr>
            <p:ph type="body" idx="1"/>
          </p:nvPr>
        </p:nvSpPr>
        <p:spPr bwMode="auto">
          <a:xfrm>
            <a:off x="457200" y="20574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graphicFrame>
        <p:nvGraphicFramePr>
          <p:cNvPr id="2050" name="Object 9"/>
          <p:cNvGraphicFramePr>
            <a:graphicFrameLocks noChangeAspect="1"/>
          </p:cNvGraphicFramePr>
          <p:nvPr/>
        </p:nvGraphicFramePr>
        <p:xfrm>
          <a:off x="520700" y="304800"/>
          <a:ext cx="1066800" cy="685800"/>
        </p:xfrm>
        <a:graphic>
          <a:graphicData uri="http://schemas.openxmlformats.org/presentationml/2006/ole">
            <p:oleObj spid="_x0000_s2050" name="Image" r:id="rId8" imgW="5282540" imgH="3809524" progId="">
              <p:embed/>
            </p:oleObj>
          </a:graphicData>
        </a:graphic>
      </p:graphicFrame>
      <p:sp>
        <p:nvSpPr>
          <p:cNvPr id="2" name="Title Placeholder 1"/>
          <p:cNvSpPr>
            <a:spLocks/>
          </p:cNvSpPr>
          <p:nvPr/>
        </p:nvSpPr>
        <p:spPr bwMode="auto">
          <a:xfrm>
            <a:off x="1600200" y="292100"/>
            <a:ext cx="1295400" cy="685800"/>
          </a:xfrm>
          <a:prstGeom prst="rect">
            <a:avLst/>
          </a:prstGeom>
          <a:noFill/>
          <a:ln w="9525">
            <a:noFill/>
            <a:miter lim="800000"/>
            <a:headEnd/>
            <a:tailEnd/>
          </a:ln>
        </p:spPr>
        <p:txBody>
          <a:bodyPr anchor="ctr"/>
          <a:lstStyle/>
          <a:p>
            <a:pPr>
              <a:defRPr/>
            </a:pPr>
            <a:r>
              <a:rPr lang="en-US" sz="1400">
                <a:solidFill>
                  <a:schemeClr val="bg1"/>
                </a:solidFill>
              </a:rPr>
              <a:t>United States Department of</a:t>
            </a:r>
            <a:br>
              <a:rPr lang="en-US" sz="1400">
                <a:solidFill>
                  <a:schemeClr val="bg1"/>
                </a:solidFill>
              </a:rPr>
            </a:br>
            <a:r>
              <a:rPr lang="en-US" sz="1400">
                <a:solidFill>
                  <a:schemeClr val="bg1"/>
                </a:solidFill>
              </a:rPr>
              <a:t>Agriculture</a:t>
            </a:r>
          </a:p>
        </p:txBody>
      </p:sp>
      <p:sp>
        <p:nvSpPr>
          <p:cNvPr id="5131" name="Text Box 11"/>
          <p:cNvSpPr txBox="1">
            <a:spLocks noChangeArrowheads="1"/>
          </p:cNvSpPr>
          <p:nvPr/>
        </p:nvSpPr>
        <p:spPr bwMode="auto">
          <a:xfrm>
            <a:off x="3124200" y="520700"/>
            <a:ext cx="5018088" cy="579438"/>
          </a:xfrm>
          <a:prstGeom prst="rect">
            <a:avLst/>
          </a:prstGeom>
          <a:noFill/>
          <a:ln w="9525">
            <a:noFill/>
            <a:miter lim="800000"/>
            <a:headEnd/>
            <a:tailEnd/>
          </a:ln>
          <a:effectLst/>
        </p:spPr>
        <p:txBody>
          <a:bodyPr wrap="none">
            <a:spAutoFit/>
          </a:bodyPr>
          <a:lstStyle/>
          <a:p>
            <a:pPr>
              <a:defRPr/>
            </a:pPr>
            <a:r>
              <a:rPr lang="en-US">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rPr>
              <a:t>Alternative Energy Programs</a:t>
            </a:r>
          </a:p>
        </p:txBody>
      </p:sp>
    </p:spTree>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Lst>
  <p:timing>
    <p:tnLst>
      <p:par>
        <p:cTn id="1" dur="indefinite" restart="never" nodeType="tmRoot"/>
      </p:par>
    </p:tnLst>
  </p:timing>
  <p:txStyles>
    <p:titleStyle>
      <a:lvl1pPr algn="l" rtl="0" eaLnBrk="1" fontAlgn="base" hangingPunct="1">
        <a:spcBef>
          <a:spcPct val="0"/>
        </a:spcBef>
        <a:spcAft>
          <a:spcPct val="0"/>
        </a:spcAft>
        <a:defRPr sz="1400" b="1" kern="1200">
          <a:solidFill>
            <a:schemeClr val="bg1"/>
          </a:solidFill>
          <a:latin typeface="+mj-lt"/>
          <a:ea typeface="+mj-ea"/>
          <a:cs typeface="+mj-cs"/>
        </a:defRPr>
      </a:lvl1pPr>
      <a:lvl2pPr algn="l" rtl="0" eaLnBrk="1" fontAlgn="base" hangingPunct="1">
        <a:spcBef>
          <a:spcPct val="0"/>
        </a:spcBef>
        <a:spcAft>
          <a:spcPct val="0"/>
        </a:spcAft>
        <a:defRPr sz="1400" b="1">
          <a:solidFill>
            <a:schemeClr val="bg1"/>
          </a:solidFill>
          <a:latin typeface="Calibri" pitchFamily="34" charset="0"/>
        </a:defRPr>
      </a:lvl2pPr>
      <a:lvl3pPr algn="l" rtl="0" eaLnBrk="1" fontAlgn="base" hangingPunct="1">
        <a:spcBef>
          <a:spcPct val="0"/>
        </a:spcBef>
        <a:spcAft>
          <a:spcPct val="0"/>
        </a:spcAft>
        <a:defRPr sz="1400" b="1">
          <a:solidFill>
            <a:schemeClr val="bg1"/>
          </a:solidFill>
          <a:latin typeface="Calibri" pitchFamily="34" charset="0"/>
        </a:defRPr>
      </a:lvl3pPr>
      <a:lvl4pPr algn="l" rtl="0" eaLnBrk="1" fontAlgn="base" hangingPunct="1">
        <a:spcBef>
          <a:spcPct val="0"/>
        </a:spcBef>
        <a:spcAft>
          <a:spcPct val="0"/>
        </a:spcAft>
        <a:defRPr sz="1400" b="1">
          <a:solidFill>
            <a:schemeClr val="bg1"/>
          </a:solidFill>
          <a:latin typeface="Calibri" pitchFamily="34" charset="0"/>
        </a:defRPr>
      </a:lvl4pPr>
      <a:lvl5pPr algn="l" rtl="0" eaLnBrk="1" fontAlgn="base" hangingPunct="1">
        <a:spcBef>
          <a:spcPct val="0"/>
        </a:spcBef>
        <a:spcAft>
          <a:spcPct val="0"/>
        </a:spcAft>
        <a:defRPr sz="1400" b="1">
          <a:solidFill>
            <a:schemeClr val="bg1"/>
          </a:solidFill>
          <a:latin typeface="Calibri" pitchFamily="34" charset="0"/>
        </a:defRPr>
      </a:lvl5pPr>
      <a:lvl6pPr marL="457200" algn="l" rtl="0" eaLnBrk="1" fontAlgn="base" hangingPunct="1">
        <a:spcBef>
          <a:spcPct val="0"/>
        </a:spcBef>
        <a:spcAft>
          <a:spcPct val="0"/>
        </a:spcAft>
        <a:defRPr sz="1400" b="1">
          <a:solidFill>
            <a:schemeClr val="bg1"/>
          </a:solidFill>
          <a:latin typeface="Calibri" pitchFamily="34" charset="0"/>
        </a:defRPr>
      </a:lvl6pPr>
      <a:lvl7pPr marL="914400" algn="l" rtl="0" eaLnBrk="1" fontAlgn="base" hangingPunct="1">
        <a:spcBef>
          <a:spcPct val="0"/>
        </a:spcBef>
        <a:spcAft>
          <a:spcPct val="0"/>
        </a:spcAft>
        <a:defRPr sz="1400" b="1">
          <a:solidFill>
            <a:schemeClr val="bg1"/>
          </a:solidFill>
          <a:latin typeface="Calibri" pitchFamily="34" charset="0"/>
        </a:defRPr>
      </a:lvl7pPr>
      <a:lvl8pPr marL="1371600" algn="l" rtl="0" eaLnBrk="1" fontAlgn="base" hangingPunct="1">
        <a:spcBef>
          <a:spcPct val="0"/>
        </a:spcBef>
        <a:spcAft>
          <a:spcPct val="0"/>
        </a:spcAft>
        <a:defRPr sz="1400" b="1">
          <a:solidFill>
            <a:schemeClr val="bg1"/>
          </a:solidFill>
          <a:latin typeface="Calibri" pitchFamily="34" charset="0"/>
        </a:defRPr>
      </a:lvl8pPr>
      <a:lvl9pPr marL="1828800" algn="l" rtl="0" eaLnBrk="1" fontAlgn="base" hangingPunct="1">
        <a:spcBef>
          <a:spcPct val="0"/>
        </a:spcBef>
        <a:spcAft>
          <a:spcPct val="0"/>
        </a:spcAft>
        <a:defRPr sz="1400" b="1">
          <a:solidFill>
            <a:schemeClr val="bg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0962"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b="0">
                <a:solidFill>
                  <a:schemeClr val="tx1">
                    <a:tint val="75000"/>
                  </a:schemeClr>
                </a:solidFill>
                <a:latin typeface="Arial" charset="0"/>
              </a:defRPr>
            </a:lvl1pPr>
          </a:lstStyle>
          <a:p>
            <a:pPr>
              <a:defRPr/>
            </a:pPr>
            <a:fld id="{C2B0226F-A28F-4299-B185-3DFD21FC32D7}" type="datetimeFigureOut">
              <a:rPr lang="en-US"/>
              <a:pPr>
                <a:defRPr/>
              </a:pPr>
              <a:t>6/5/2011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b="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b="0">
                <a:solidFill>
                  <a:schemeClr val="tx1">
                    <a:tint val="75000"/>
                  </a:schemeClr>
                </a:solidFill>
                <a:latin typeface="Arial" charset="0"/>
              </a:defRPr>
            </a:lvl1pPr>
          </a:lstStyle>
          <a:p>
            <a:pPr>
              <a:defRPr/>
            </a:pPr>
            <a:fld id="{0A7E6143-A5C4-48CD-9087-06B57CF1E98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198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98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b="0">
                <a:solidFill>
                  <a:schemeClr val="tx1">
                    <a:tint val="75000"/>
                  </a:schemeClr>
                </a:solidFill>
                <a:latin typeface="Arial" charset="0"/>
              </a:defRPr>
            </a:lvl1pPr>
          </a:lstStyle>
          <a:p>
            <a:pPr>
              <a:defRPr/>
            </a:pPr>
            <a:fld id="{222E41FD-192C-4A88-AEBF-732E0C879D22}" type="datetimeFigureOut">
              <a:rPr lang="en-US"/>
              <a:pPr>
                <a:defRPr/>
              </a:pPr>
              <a:t>6/5/2011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b="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b="0">
                <a:solidFill>
                  <a:schemeClr val="tx1">
                    <a:tint val="75000"/>
                  </a:schemeClr>
                </a:solidFill>
                <a:latin typeface="Arial" charset="0"/>
              </a:defRPr>
            </a:lvl1pPr>
          </a:lstStyle>
          <a:p>
            <a:pPr>
              <a:defRPr/>
            </a:pPr>
            <a:fld id="{FED3498D-1308-428A-8D0F-497F57BEC0E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8914" name="Picture 15" descr="PPT Background 1"/>
          <p:cNvPicPr>
            <a:picLocks noChangeAspect="1" noChangeArrowheads="1"/>
          </p:cNvPicPr>
          <p:nvPr/>
        </p:nvPicPr>
        <p:blipFill>
          <a:blip r:embed="rId25" cstate="print"/>
          <a:srcRect/>
          <a:stretch>
            <a:fillRect/>
          </a:stretch>
        </p:blipFill>
        <p:spPr bwMode="auto">
          <a:xfrm>
            <a:off x="228600" y="152400"/>
            <a:ext cx="8686800" cy="6324600"/>
          </a:xfrm>
          <a:prstGeom prst="rect">
            <a:avLst/>
          </a:prstGeom>
          <a:noFill/>
          <a:ln w="38100">
            <a:solidFill>
              <a:schemeClr val="accent1"/>
            </a:solidFill>
            <a:miter lim="800000"/>
            <a:headEnd/>
            <a:tailEnd/>
          </a:ln>
        </p:spPr>
      </p:pic>
      <p:sp>
        <p:nvSpPr>
          <p:cNvPr id="38915" name="Rectangle 3"/>
          <p:cNvSpPr>
            <a:spLocks noGrp="1" noChangeArrowheads="1"/>
          </p:cNvSpPr>
          <p:nvPr>
            <p:ph type="body" idx="1"/>
          </p:nvPr>
        </p:nvSpPr>
        <p:spPr bwMode="auto">
          <a:xfrm>
            <a:off x="533400" y="2819400"/>
            <a:ext cx="8153400" cy="3535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Placeholder 1"/>
          <p:cNvSpPr>
            <a:spLocks/>
          </p:cNvSpPr>
          <p:nvPr/>
        </p:nvSpPr>
        <p:spPr bwMode="auto">
          <a:xfrm>
            <a:off x="1447800" y="228600"/>
            <a:ext cx="1295400" cy="685800"/>
          </a:xfrm>
          <a:prstGeom prst="rect">
            <a:avLst/>
          </a:prstGeom>
          <a:noFill/>
          <a:ln w="9525">
            <a:noFill/>
            <a:miter lim="800000"/>
            <a:headEnd/>
            <a:tailEnd/>
          </a:ln>
        </p:spPr>
        <p:txBody>
          <a:bodyPr anchor="ctr"/>
          <a:lstStyle/>
          <a:p>
            <a:pPr>
              <a:defRPr/>
            </a:pPr>
            <a:r>
              <a:rPr lang="en-US" sz="1400" dirty="0">
                <a:solidFill>
                  <a:schemeClr val="bg1"/>
                </a:solidFill>
                <a:latin typeface="Times" pitchFamily="18" charset="0"/>
              </a:rPr>
              <a:t>United States Department of</a:t>
            </a:r>
            <a:br>
              <a:rPr lang="en-US" sz="1400" dirty="0">
                <a:solidFill>
                  <a:schemeClr val="bg1"/>
                </a:solidFill>
                <a:latin typeface="Times" pitchFamily="18" charset="0"/>
              </a:rPr>
            </a:br>
            <a:r>
              <a:rPr lang="en-US" sz="1400" dirty="0">
                <a:solidFill>
                  <a:schemeClr val="bg1"/>
                </a:solidFill>
                <a:latin typeface="Times" pitchFamily="18" charset="0"/>
              </a:rPr>
              <a:t>Agriculture</a:t>
            </a:r>
          </a:p>
        </p:txBody>
      </p:sp>
      <p:sp>
        <p:nvSpPr>
          <p:cNvPr id="425997" name="Text Box 13"/>
          <p:cNvSpPr txBox="1">
            <a:spLocks noChangeArrowheads="1"/>
          </p:cNvSpPr>
          <p:nvPr/>
        </p:nvSpPr>
        <p:spPr bwMode="auto">
          <a:xfrm>
            <a:off x="3276600" y="112693"/>
            <a:ext cx="5023298" cy="584775"/>
          </a:xfrm>
          <a:prstGeom prst="rect">
            <a:avLst/>
          </a:prstGeom>
          <a:noFill/>
          <a:ln w="9525">
            <a:noFill/>
            <a:miter lim="800000"/>
            <a:headEnd/>
            <a:tailEnd/>
          </a:ln>
          <a:effectLst>
            <a:outerShdw dist="35921" dir="2700000" algn="ctr" rotWithShape="0">
              <a:schemeClr val="bg2">
                <a:alpha val="50000"/>
              </a:schemeClr>
            </a:outerShdw>
          </a:effectLst>
        </p:spPr>
        <p:txBody>
          <a:bodyPr wrap="square">
            <a:spAutoFit/>
          </a:bodyPr>
          <a:lstStyle/>
          <a:p>
            <a:pPr>
              <a:defRPr/>
            </a:pPr>
            <a:r>
              <a:rPr lang="en-US" dirty="0" smtClean="0">
                <a:solidFill>
                  <a:schemeClr val="bg1"/>
                </a:solidFill>
              </a:rPr>
              <a:t>Renewable </a:t>
            </a:r>
            <a:r>
              <a:rPr lang="en-US" dirty="0">
                <a:solidFill>
                  <a:schemeClr val="bg1"/>
                </a:solidFill>
              </a:rPr>
              <a:t>Energy </a:t>
            </a:r>
            <a:r>
              <a:rPr lang="en-US" dirty="0" smtClean="0">
                <a:solidFill>
                  <a:schemeClr val="bg1"/>
                </a:solidFill>
              </a:rPr>
              <a:t>Programs</a:t>
            </a:r>
          </a:p>
        </p:txBody>
      </p:sp>
      <p:sp>
        <p:nvSpPr>
          <p:cNvPr id="426000" name="Line 16"/>
          <p:cNvSpPr>
            <a:spLocks noChangeShapeType="1"/>
          </p:cNvSpPr>
          <p:nvPr/>
        </p:nvSpPr>
        <p:spPr bwMode="auto">
          <a:xfrm>
            <a:off x="4343400" y="1828800"/>
            <a:ext cx="4419600" cy="0"/>
          </a:xfrm>
          <a:prstGeom prst="line">
            <a:avLst/>
          </a:prstGeom>
          <a:noFill/>
          <a:ln w="57150">
            <a:solidFill>
              <a:schemeClr val="accent1"/>
            </a:solidFill>
            <a:round/>
            <a:headEnd/>
            <a:tailEnd/>
          </a:ln>
          <a:effectLst/>
        </p:spPr>
        <p:txBody>
          <a:bodyPr/>
          <a:lstStyle/>
          <a:p>
            <a:pPr>
              <a:defRPr/>
            </a:pPr>
            <a:endParaRPr lang="en-US"/>
          </a:p>
        </p:txBody>
      </p:sp>
      <p:sp>
        <p:nvSpPr>
          <p:cNvPr id="426001" name="Line 17"/>
          <p:cNvSpPr>
            <a:spLocks noChangeShapeType="1"/>
          </p:cNvSpPr>
          <p:nvPr/>
        </p:nvSpPr>
        <p:spPr bwMode="auto">
          <a:xfrm>
            <a:off x="8763000" y="1828800"/>
            <a:ext cx="0" cy="3429000"/>
          </a:xfrm>
          <a:prstGeom prst="line">
            <a:avLst/>
          </a:prstGeom>
          <a:noFill/>
          <a:ln w="57150">
            <a:solidFill>
              <a:schemeClr val="accent2"/>
            </a:solidFill>
            <a:round/>
            <a:headEnd/>
            <a:tailEnd/>
          </a:ln>
          <a:effectLst/>
        </p:spPr>
        <p:txBody>
          <a:bodyPr/>
          <a:lstStyle/>
          <a:p>
            <a:pPr>
              <a:defRPr/>
            </a:pPr>
            <a:endParaRPr lang="en-US"/>
          </a:p>
        </p:txBody>
      </p:sp>
      <p:pic>
        <p:nvPicPr>
          <p:cNvPr id="38920" name="Picture 10">
            <a:hlinkClick r:id="rId26" action="ppaction://hlinksldjump"/>
          </p:cNvPr>
          <p:cNvPicPr>
            <a:picLocks noChangeAspect="1" noChangeArrowheads="1"/>
          </p:cNvPicPr>
          <p:nvPr/>
        </p:nvPicPr>
        <p:blipFill>
          <a:blip r:embed="rId27" cstate="print"/>
          <a:srcRect/>
          <a:stretch>
            <a:fillRect/>
          </a:stretch>
        </p:blipFill>
        <p:spPr bwMode="auto">
          <a:xfrm>
            <a:off x="381000" y="228600"/>
            <a:ext cx="1066800" cy="6858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 id="2147483800" r:id="rId12"/>
    <p:sldLayoutId id="2147483801" r:id="rId13"/>
    <p:sldLayoutId id="2147483802" r:id="rId14"/>
    <p:sldLayoutId id="2147483803" r:id="rId15"/>
    <p:sldLayoutId id="2147483804" r:id="rId16"/>
    <p:sldLayoutId id="2147483805" r:id="rId17"/>
    <p:sldLayoutId id="2147483806" r:id="rId18"/>
    <p:sldLayoutId id="2147483807" r:id="rId19"/>
    <p:sldLayoutId id="2147483808" r:id="rId20"/>
    <p:sldLayoutId id="2147483809" r:id="rId21"/>
    <p:sldLayoutId id="2147483810" r:id="rId22"/>
    <p:sldLayoutId id="2147483811" r:id="rId23"/>
  </p:sldLayoutIdLst>
  <p:timing>
    <p:tnLst>
      <p:par>
        <p:cTn id="1" dur="indefinite" restart="never" nodeType="tmRoot"/>
      </p:par>
    </p:tnLst>
  </p:timing>
  <p:txStyles>
    <p:titleStyle>
      <a:lvl1pPr algn="l" rtl="0" eaLnBrk="1" fontAlgn="base" hangingPunct="1">
        <a:spcBef>
          <a:spcPct val="0"/>
        </a:spcBef>
        <a:spcAft>
          <a:spcPct val="0"/>
        </a:spcAft>
        <a:defRPr sz="1400" b="1">
          <a:solidFill>
            <a:schemeClr val="bg1"/>
          </a:solidFill>
          <a:latin typeface="+mj-lt"/>
          <a:ea typeface="+mj-ea"/>
          <a:cs typeface="+mj-cs"/>
        </a:defRPr>
      </a:lvl1pPr>
      <a:lvl2pPr algn="l" rtl="0" eaLnBrk="1" fontAlgn="base" hangingPunct="1">
        <a:spcBef>
          <a:spcPct val="0"/>
        </a:spcBef>
        <a:spcAft>
          <a:spcPct val="0"/>
        </a:spcAft>
        <a:defRPr sz="1400" b="1">
          <a:solidFill>
            <a:schemeClr val="bg1"/>
          </a:solidFill>
          <a:latin typeface="Times" pitchFamily="18" charset="0"/>
        </a:defRPr>
      </a:lvl2pPr>
      <a:lvl3pPr algn="l" rtl="0" eaLnBrk="1" fontAlgn="base" hangingPunct="1">
        <a:spcBef>
          <a:spcPct val="0"/>
        </a:spcBef>
        <a:spcAft>
          <a:spcPct val="0"/>
        </a:spcAft>
        <a:defRPr sz="1400" b="1">
          <a:solidFill>
            <a:schemeClr val="bg1"/>
          </a:solidFill>
          <a:latin typeface="Times" pitchFamily="18" charset="0"/>
        </a:defRPr>
      </a:lvl3pPr>
      <a:lvl4pPr algn="l" rtl="0" eaLnBrk="1" fontAlgn="base" hangingPunct="1">
        <a:spcBef>
          <a:spcPct val="0"/>
        </a:spcBef>
        <a:spcAft>
          <a:spcPct val="0"/>
        </a:spcAft>
        <a:defRPr sz="1400" b="1">
          <a:solidFill>
            <a:schemeClr val="bg1"/>
          </a:solidFill>
          <a:latin typeface="Times" pitchFamily="18" charset="0"/>
        </a:defRPr>
      </a:lvl4pPr>
      <a:lvl5pPr algn="l" rtl="0" eaLnBrk="1" fontAlgn="base" hangingPunct="1">
        <a:spcBef>
          <a:spcPct val="0"/>
        </a:spcBef>
        <a:spcAft>
          <a:spcPct val="0"/>
        </a:spcAft>
        <a:defRPr sz="1400" b="1">
          <a:solidFill>
            <a:schemeClr val="bg1"/>
          </a:solidFill>
          <a:latin typeface="Times" pitchFamily="18" charset="0"/>
        </a:defRPr>
      </a:lvl5pPr>
      <a:lvl6pPr marL="457200" algn="l" rtl="0" eaLnBrk="1" fontAlgn="base" hangingPunct="1">
        <a:spcBef>
          <a:spcPct val="0"/>
        </a:spcBef>
        <a:spcAft>
          <a:spcPct val="0"/>
        </a:spcAft>
        <a:defRPr sz="1400" b="1">
          <a:solidFill>
            <a:schemeClr val="bg1"/>
          </a:solidFill>
          <a:latin typeface="Times" pitchFamily="18" charset="0"/>
        </a:defRPr>
      </a:lvl6pPr>
      <a:lvl7pPr marL="914400" algn="l" rtl="0" eaLnBrk="1" fontAlgn="base" hangingPunct="1">
        <a:spcBef>
          <a:spcPct val="0"/>
        </a:spcBef>
        <a:spcAft>
          <a:spcPct val="0"/>
        </a:spcAft>
        <a:defRPr sz="1400" b="1">
          <a:solidFill>
            <a:schemeClr val="bg1"/>
          </a:solidFill>
          <a:latin typeface="Times" pitchFamily="18" charset="0"/>
        </a:defRPr>
      </a:lvl7pPr>
      <a:lvl8pPr marL="1371600" algn="l" rtl="0" eaLnBrk="1" fontAlgn="base" hangingPunct="1">
        <a:spcBef>
          <a:spcPct val="0"/>
        </a:spcBef>
        <a:spcAft>
          <a:spcPct val="0"/>
        </a:spcAft>
        <a:defRPr sz="1400" b="1">
          <a:solidFill>
            <a:schemeClr val="bg1"/>
          </a:solidFill>
          <a:latin typeface="Times" pitchFamily="18" charset="0"/>
        </a:defRPr>
      </a:lvl8pPr>
      <a:lvl9pPr marL="1828800" algn="l" rtl="0" eaLnBrk="1" fontAlgn="base" hangingPunct="1">
        <a:spcBef>
          <a:spcPct val="0"/>
        </a:spcBef>
        <a:spcAft>
          <a:spcPct val="0"/>
        </a:spcAft>
        <a:defRPr sz="1400" b="1">
          <a:solidFill>
            <a:schemeClr val="bg1"/>
          </a:solidFill>
          <a:latin typeface="Times" pitchFamily="18" charset="0"/>
        </a:defRPr>
      </a:lvl9pPr>
    </p:titleStyle>
    <p:bodyStyle>
      <a:lvl1pPr marL="342900" indent="-342900" algn="l" rtl="0" eaLnBrk="1" fontAlgn="base" hangingPunct="1">
        <a:spcBef>
          <a:spcPct val="20000"/>
        </a:spcBef>
        <a:spcAft>
          <a:spcPct val="0"/>
        </a:spcAft>
        <a:buFont typeface="Wingdings" pitchFamily="2" charset="2"/>
        <a:buChar char="Ø"/>
        <a:defRPr sz="3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2" charset="2"/>
        <a:buChar char="§"/>
        <a:defRPr sz="2800">
          <a:solidFill>
            <a:schemeClr val="tx1"/>
          </a:solidFill>
          <a:latin typeface="+mn-lt"/>
        </a:defRPr>
      </a:lvl2pPr>
      <a:lvl3pPr marL="1428750" indent="-514350" algn="l" rtl="0" eaLnBrk="1" fontAlgn="base" hangingPunct="1">
        <a:spcBef>
          <a:spcPct val="20000"/>
        </a:spcBef>
        <a:spcAft>
          <a:spcPct val="0"/>
        </a:spcAft>
        <a:buFont typeface="Times" pitchFamily="18" charset="0"/>
        <a:buAutoNum type="romanLcPeriod"/>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8914" name="Picture 15" descr="PPT Background 1"/>
          <p:cNvPicPr>
            <a:picLocks noChangeAspect="1" noChangeArrowheads="1"/>
          </p:cNvPicPr>
          <p:nvPr/>
        </p:nvPicPr>
        <p:blipFill>
          <a:blip r:embed="rId23" cstate="print"/>
          <a:srcRect/>
          <a:stretch>
            <a:fillRect/>
          </a:stretch>
        </p:blipFill>
        <p:spPr bwMode="auto">
          <a:xfrm>
            <a:off x="228600" y="152400"/>
            <a:ext cx="8686800" cy="6324600"/>
          </a:xfrm>
          <a:prstGeom prst="rect">
            <a:avLst/>
          </a:prstGeom>
          <a:noFill/>
          <a:ln w="38100">
            <a:solidFill>
              <a:schemeClr val="accent1"/>
            </a:solidFill>
            <a:miter lim="800000"/>
            <a:headEnd/>
            <a:tailEnd/>
          </a:ln>
        </p:spPr>
      </p:pic>
      <p:sp>
        <p:nvSpPr>
          <p:cNvPr id="2" name="Title Placeholder 1"/>
          <p:cNvSpPr>
            <a:spLocks/>
          </p:cNvSpPr>
          <p:nvPr/>
        </p:nvSpPr>
        <p:spPr bwMode="auto">
          <a:xfrm>
            <a:off x="1447800" y="228600"/>
            <a:ext cx="1295400" cy="685800"/>
          </a:xfrm>
          <a:prstGeom prst="rect">
            <a:avLst/>
          </a:prstGeom>
          <a:noFill/>
          <a:ln w="9525">
            <a:noFill/>
            <a:miter lim="800000"/>
            <a:headEnd/>
            <a:tailEnd/>
          </a:ln>
        </p:spPr>
        <p:txBody>
          <a:bodyPr anchor="ctr"/>
          <a:lstStyle/>
          <a:p>
            <a:pPr>
              <a:defRPr/>
            </a:pPr>
            <a:r>
              <a:rPr lang="en-US" sz="1400" dirty="0">
                <a:solidFill>
                  <a:schemeClr val="bg1"/>
                </a:solidFill>
                <a:latin typeface="Times" pitchFamily="18" charset="0"/>
              </a:rPr>
              <a:t>United States Department of</a:t>
            </a:r>
            <a:br>
              <a:rPr lang="en-US" sz="1400" dirty="0">
                <a:solidFill>
                  <a:schemeClr val="bg1"/>
                </a:solidFill>
                <a:latin typeface="Times" pitchFamily="18" charset="0"/>
              </a:rPr>
            </a:br>
            <a:r>
              <a:rPr lang="en-US" sz="1400" dirty="0">
                <a:solidFill>
                  <a:schemeClr val="bg1"/>
                </a:solidFill>
                <a:latin typeface="Times" pitchFamily="18" charset="0"/>
              </a:rPr>
              <a:t>Agriculture</a:t>
            </a:r>
          </a:p>
        </p:txBody>
      </p:sp>
      <p:sp>
        <p:nvSpPr>
          <p:cNvPr id="425997" name="Text Box 13"/>
          <p:cNvSpPr txBox="1">
            <a:spLocks noChangeArrowheads="1"/>
          </p:cNvSpPr>
          <p:nvPr/>
        </p:nvSpPr>
        <p:spPr bwMode="auto">
          <a:xfrm>
            <a:off x="762000" y="3200400"/>
            <a:ext cx="7772400" cy="707886"/>
          </a:xfrm>
          <a:prstGeom prst="rect">
            <a:avLst/>
          </a:prstGeom>
          <a:noFill/>
          <a:ln w="9525">
            <a:noFill/>
            <a:miter lim="800000"/>
            <a:headEnd/>
            <a:tailEnd/>
          </a:ln>
          <a:effectLst>
            <a:outerShdw dist="35921" dir="2700000" algn="ctr" rotWithShape="0">
              <a:schemeClr val="bg2">
                <a:alpha val="50000"/>
              </a:schemeClr>
            </a:outerShdw>
          </a:effectLst>
        </p:spPr>
        <p:txBody>
          <a:bodyPr wrap="square">
            <a:spAutoFit/>
          </a:bodyPr>
          <a:lstStyle/>
          <a:p>
            <a:pPr algn="ctr">
              <a:defRPr/>
            </a:pPr>
            <a:r>
              <a:rPr lang="en-US" sz="4000" dirty="0" smtClean="0">
                <a:solidFill>
                  <a:schemeClr val="bg1"/>
                </a:solidFill>
                <a:effectLst>
                  <a:outerShdw blurRad="38100" dist="38100" dir="2700000" algn="tl">
                    <a:srgbClr val="000000">
                      <a:alpha val="43137"/>
                    </a:srgbClr>
                  </a:outerShdw>
                </a:effectLst>
              </a:rPr>
              <a:t>Renewable </a:t>
            </a:r>
            <a:r>
              <a:rPr lang="en-US" sz="4000" dirty="0">
                <a:solidFill>
                  <a:schemeClr val="bg1"/>
                </a:solidFill>
                <a:effectLst>
                  <a:outerShdw blurRad="38100" dist="38100" dir="2700000" algn="tl">
                    <a:srgbClr val="000000">
                      <a:alpha val="43137"/>
                    </a:srgbClr>
                  </a:outerShdw>
                </a:effectLst>
              </a:rPr>
              <a:t>Energy </a:t>
            </a:r>
            <a:r>
              <a:rPr lang="en-US" sz="4000" dirty="0" smtClean="0">
                <a:solidFill>
                  <a:schemeClr val="bg1"/>
                </a:solidFill>
                <a:effectLst>
                  <a:outerShdw blurRad="38100" dist="38100" dir="2700000" algn="tl">
                    <a:srgbClr val="000000">
                      <a:alpha val="43137"/>
                    </a:srgbClr>
                  </a:outerShdw>
                </a:effectLst>
              </a:rPr>
              <a:t>Programs</a:t>
            </a:r>
          </a:p>
        </p:txBody>
      </p:sp>
      <p:sp>
        <p:nvSpPr>
          <p:cNvPr id="426000" name="Line 16"/>
          <p:cNvSpPr>
            <a:spLocks noChangeShapeType="1"/>
          </p:cNvSpPr>
          <p:nvPr/>
        </p:nvSpPr>
        <p:spPr bwMode="auto">
          <a:xfrm>
            <a:off x="4343400" y="1828800"/>
            <a:ext cx="4419600" cy="0"/>
          </a:xfrm>
          <a:prstGeom prst="line">
            <a:avLst/>
          </a:prstGeom>
          <a:noFill/>
          <a:ln w="57150">
            <a:solidFill>
              <a:schemeClr val="accent1"/>
            </a:solidFill>
            <a:round/>
            <a:headEnd/>
            <a:tailEnd/>
          </a:ln>
          <a:effectLst/>
        </p:spPr>
        <p:txBody>
          <a:bodyPr/>
          <a:lstStyle/>
          <a:p>
            <a:pPr>
              <a:defRPr/>
            </a:pPr>
            <a:endParaRPr lang="en-US"/>
          </a:p>
        </p:txBody>
      </p:sp>
      <p:sp>
        <p:nvSpPr>
          <p:cNvPr id="426001" name="Line 17"/>
          <p:cNvSpPr>
            <a:spLocks noChangeShapeType="1"/>
          </p:cNvSpPr>
          <p:nvPr/>
        </p:nvSpPr>
        <p:spPr bwMode="auto">
          <a:xfrm>
            <a:off x="8763000" y="1828800"/>
            <a:ext cx="0" cy="3429000"/>
          </a:xfrm>
          <a:prstGeom prst="line">
            <a:avLst/>
          </a:prstGeom>
          <a:noFill/>
          <a:ln w="57150">
            <a:solidFill>
              <a:schemeClr val="accent2"/>
            </a:solidFill>
            <a:round/>
            <a:headEnd/>
            <a:tailEnd/>
          </a:ln>
          <a:effectLst/>
        </p:spPr>
        <p:txBody>
          <a:bodyPr/>
          <a:lstStyle/>
          <a:p>
            <a:pPr>
              <a:defRPr/>
            </a:pPr>
            <a:endParaRPr lang="en-US"/>
          </a:p>
        </p:txBody>
      </p:sp>
      <p:pic>
        <p:nvPicPr>
          <p:cNvPr id="38920" name="Picture 10">
            <a:hlinkClick r:id="rId24" action="ppaction://hlinksldjump"/>
          </p:cNvPr>
          <p:cNvPicPr>
            <a:picLocks noChangeAspect="1" noChangeArrowheads="1"/>
          </p:cNvPicPr>
          <p:nvPr/>
        </p:nvPicPr>
        <p:blipFill>
          <a:blip r:embed="rId25" cstate="print"/>
          <a:srcRect/>
          <a:stretch>
            <a:fillRect/>
          </a:stretch>
        </p:blipFill>
        <p:spPr bwMode="auto">
          <a:xfrm>
            <a:off x="381000" y="228600"/>
            <a:ext cx="1066800" cy="6858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 id="2147483824" r:id="rId12"/>
    <p:sldLayoutId id="2147483825" r:id="rId13"/>
    <p:sldLayoutId id="2147483826" r:id="rId14"/>
    <p:sldLayoutId id="2147483827" r:id="rId15"/>
    <p:sldLayoutId id="2147483828" r:id="rId16"/>
    <p:sldLayoutId id="2147483829" r:id="rId17"/>
    <p:sldLayoutId id="2147483830" r:id="rId18"/>
    <p:sldLayoutId id="2147483831" r:id="rId19"/>
    <p:sldLayoutId id="2147483832" r:id="rId20"/>
    <p:sldLayoutId id="2147483833" r:id="rId21"/>
  </p:sldLayoutIdLst>
  <p:timing>
    <p:tnLst>
      <p:par>
        <p:cTn id="1" dur="indefinite" restart="never" nodeType="tmRoot"/>
      </p:par>
    </p:tnLst>
  </p:timing>
  <p:txStyles>
    <p:titleStyle>
      <a:lvl1pPr algn="l" rtl="0" eaLnBrk="1" fontAlgn="base" hangingPunct="1">
        <a:spcBef>
          <a:spcPct val="0"/>
        </a:spcBef>
        <a:spcAft>
          <a:spcPct val="0"/>
        </a:spcAft>
        <a:defRPr sz="1400" b="1">
          <a:solidFill>
            <a:schemeClr val="bg1"/>
          </a:solidFill>
          <a:latin typeface="+mj-lt"/>
          <a:ea typeface="+mj-ea"/>
          <a:cs typeface="+mj-cs"/>
        </a:defRPr>
      </a:lvl1pPr>
      <a:lvl2pPr algn="l" rtl="0" eaLnBrk="1" fontAlgn="base" hangingPunct="1">
        <a:spcBef>
          <a:spcPct val="0"/>
        </a:spcBef>
        <a:spcAft>
          <a:spcPct val="0"/>
        </a:spcAft>
        <a:defRPr sz="1400" b="1">
          <a:solidFill>
            <a:schemeClr val="bg1"/>
          </a:solidFill>
          <a:latin typeface="Times" pitchFamily="18" charset="0"/>
        </a:defRPr>
      </a:lvl2pPr>
      <a:lvl3pPr algn="l" rtl="0" eaLnBrk="1" fontAlgn="base" hangingPunct="1">
        <a:spcBef>
          <a:spcPct val="0"/>
        </a:spcBef>
        <a:spcAft>
          <a:spcPct val="0"/>
        </a:spcAft>
        <a:defRPr sz="1400" b="1">
          <a:solidFill>
            <a:schemeClr val="bg1"/>
          </a:solidFill>
          <a:latin typeface="Times" pitchFamily="18" charset="0"/>
        </a:defRPr>
      </a:lvl3pPr>
      <a:lvl4pPr algn="l" rtl="0" eaLnBrk="1" fontAlgn="base" hangingPunct="1">
        <a:spcBef>
          <a:spcPct val="0"/>
        </a:spcBef>
        <a:spcAft>
          <a:spcPct val="0"/>
        </a:spcAft>
        <a:defRPr sz="1400" b="1">
          <a:solidFill>
            <a:schemeClr val="bg1"/>
          </a:solidFill>
          <a:latin typeface="Times" pitchFamily="18" charset="0"/>
        </a:defRPr>
      </a:lvl4pPr>
      <a:lvl5pPr algn="l" rtl="0" eaLnBrk="1" fontAlgn="base" hangingPunct="1">
        <a:spcBef>
          <a:spcPct val="0"/>
        </a:spcBef>
        <a:spcAft>
          <a:spcPct val="0"/>
        </a:spcAft>
        <a:defRPr sz="1400" b="1">
          <a:solidFill>
            <a:schemeClr val="bg1"/>
          </a:solidFill>
          <a:latin typeface="Times" pitchFamily="18" charset="0"/>
        </a:defRPr>
      </a:lvl5pPr>
      <a:lvl6pPr marL="457200" algn="l" rtl="0" eaLnBrk="1" fontAlgn="base" hangingPunct="1">
        <a:spcBef>
          <a:spcPct val="0"/>
        </a:spcBef>
        <a:spcAft>
          <a:spcPct val="0"/>
        </a:spcAft>
        <a:defRPr sz="1400" b="1">
          <a:solidFill>
            <a:schemeClr val="bg1"/>
          </a:solidFill>
          <a:latin typeface="Times" pitchFamily="18" charset="0"/>
        </a:defRPr>
      </a:lvl6pPr>
      <a:lvl7pPr marL="914400" algn="l" rtl="0" eaLnBrk="1" fontAlgn="base" hangingPunct="1">
        <a:spcBef>
          <a:spcPct val="0"/>
        </a:spcBef>
        <a:spcAft>
          <a:spcPct val="0"/>
        </a:spcAft>
        <a:defRPr sz="1400" b="1">
          <a:solidFill>
            <a:schemeClr val="bg1"/>
          </a:solidFill>
          <a:latin typeface="Times" pitchFamily="18" charset="0"/>
        </a:defRPr>
      </a:lvl7pPr>
      <a:lvl8pPr marL="1371600" algn="l" rtl="0" eaLnBrk="1" fontAlgn="base" hangingPunct="1">
        <a:spcBef>
          <a:spcPct val="0"/>
        </a:spcBef>
        <a:spcAft>
          <a:spcPct val="0"/>
        </a:spcAft>
        <a:defRPr sz="1400" b="1">
          <a:solidFill>
            <a:schemeClr val="bg1"/>
          </a:solidFill>
          <a:latin typeface="Times" pitchFamily="18" charset="0"/>
        </a:defRPr>
      </a:lvl8pPr>
      <a:lvl9pPr marL="1828800" algn="l" rtl="0" eaLnBrk="1" fontAlgn="base" hangingPunct="1">
        <a:spcBef>
          <a:spcPct val="0"/>
        </a:spcBef>
        <a:spcAft>
          <a:spcPct val="0"/>
        </a:spcAft>
        <a:defRPr sz="1400" b="1">
          <a:solidFill>
            <a:schemeClr val="bg1"/>
          </a:solidFill>
          <a:latin typeface="Times" pitchFamily="18" charset="0"/>
        </a:defRPr>
      </a:lvl9pPr>
    </p:titleStyle>
    <p:bodyStyle>
      <a:lvl1pPr marL="342900" indent="-342900" algn="l" rtl="0" eaLnBrk="1" fontAlgn="base" hangingPunct="1">
        <a:spcBef>
          <a:spcPct val="20000"/>
        </a:spcBef>
        <a:spcAft>
          <a:spcPct val="0"/>
        </a:spcAft>
        <a:buFont typeface="Wingdings" pitchFamily="2" charset="2"/>
        <a:buNone/>
        <a:defRPr sz="3200">
          <a:solidFill>
            <a:schemeClr val="tx1"/>
          </a:solidFill>
          <a:latin typeface="+mn-lt"/>
          <a:ea typeface="+mn-ea"/>
          <a:cs typeface="+mn-cs"/>
        </a:defRPr>
      </a:lvl1pPr>
      <a:lvl2pPr marL="742950" indent="-285750" algn="l" rtl="0" eaLnBrk="1" fontAlgn="base" hangingPunct="1">
        <a:spcBef>
          <a:spcPct val="20000"/>
        </a:spcBef>
        <a:spcAft>
          <a:spcPct val="0"/>
        </a:spcAft>
        <a:buFont typeface="Wingdings" pitchFamily="2" charset="2"/>
        <a:buChar char="§"/>
        <a:defRPr sz="2800">
          <a:solidFill>
            <a:schemeClr val="tx1"/>
          </a:solidFill>
          <a:latin typeface="+mn-lt"/>
        </a:defRPr>
      </a:lvl2pPr>
      <a:lvl3pPr marL="1428750" indent="-514350" algn="l" rtl="0" eaLnBrk="1" fontAlgn="base" hangingPunct="1">
        <a:spcBef>
          <a:spcPct val="20000"/>
        </a:spcBef>
        <a:spcAft>
          <a:spcPct val="0"/>
        </a:spcAft>
        <a:buFont typeface="Times" pitchFamily="18" charset="0"/>
        <a:buAutoNum type="romanLcPeriod"/>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9" name="Picture 13" descr="PPT Background 1"/>
          <p:cNvPicPr>
            <a:picLocks noChangeAspect="1" noChangeArrowheads="1"/>
          </p:cNvPicPr>
          <p:nvPr/>
        </p:nvPicPr>
        <p:blipFill>
          <a:blip r:embed="rId6" cstate="print"/>
          <a:srcRect/>
          <a:stretch>
            <a:fillRect/>
          </a:stretch>
        </p:blipFill>
        <p:spPr bwMode="auto">
          <a:xfrm>
            <a:off x="228600" y="152400"/>
            <a:ext cx="8686800" cy="6324600"/>
          </a:xfrm>
          <a:prstGeom prst="rect">
            <a:avLst/>
          </a:prstGeom>
          <a:noFill/>
          <a:ln w="38100">
            <a:solidFill>
              <a:schemeClr val="accent1"/>
            </a:solidFill>
            <a:miter lim="800000"/>
            <a:headEnd/>
            <a:tailEnd/>
          </a:ln>
        </p:spPr>
      </p:pic>
      <p:sp>
        <p:nvSpPr>
          <p:cNvPr id="1030" name="Rectangle 7"/>
          <p:cNvSpPr>
            <a:spLocks noGrp="1" noChangeArrowheads="1"/>
          </p:cNvSpPr>
          <p:nvPr>
            <p:ph type="body" idx="1"/>
          </p:nvPr>
        </p:nvSpPr>
        <p:spPr bwMode="auto">
          <a:xfrm>
            <a:off x="457200" y="19812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graphicFrame>
        <p:nvGraphicFramePr>
          <p:cNvPr id="1026" name="Object 8"/>
          <p:cNvGraphicFramePr>
            <a:graphicFrameLocks noChangeAspect="1"/>
          </p:cNvGraphicFramePr>
          <p:nvPr/>
        </p:nvGraphicFramePr>
        <p:xfrm>
          <a:off x="381000" y="228600"/>
          <a:ext cx="1066800" cy="685800"/>
        </p:xfrm>
        <a:graphic>
          <a:graphicData uri="http://schemas.openxmlformats.org/presentationml/2006/ole">
            <p:oleObj spid="_x0000_s27650" name="Image" r:id="rId7" imgW="5282540" imgH="3809524" progId="">
              <p:embed/>
            </p:oleObj>
          </a:graphicData>
        </a:graphic>
      </p:graphicFrame>
      <p:sp>
        <p:nvSpPr>
          <p:cNvPr id="2" name="Title Placeholder 1"/>
          <p:cNvSpPr>
            <a:spLocks/>
          </p:cNvSpPr>
          <p:nvPr/>
        </p:nvSpPr>
        <p:spPr bwMode="auto">
          <a:xfrm>
            <a:off x="1447800" y="228600"/>
            <a:ext cx="1295400" cy="685800"/>
          </a:xfrm>
          <a:prstGeom prst="rect">
            <a:avLst/>
          </a:prstGeom>
          <a:noFill/>
          <a:ln w="9525">
            <a:noFill/>
            <a:miter lim="800000"/>
            <a:headEnd/>
            <a:tailEnd/>
          </a:ln>
        </p:spPr>
        <p:txBody>
          <a:bodyPr anchor="ctr"/>
          <a:lstStyle/>
          <a:p>
            <a:pPr>
              <a:defRPr/>
            </a:pPr>
            <a:r>
              <a:rPr lang="en-US" sz="1400">
                <a:solidFill>
                  <a:schemeClr val="bg1"/>
                </a:solidFill>
                <a:latin typeface="Times" pitchFamily="18" charset="0"/>
              </a:rPr>
              <a:t>United States Department of</a:t>
            </a:r>
            <a:br>
              <a:rPr lang="en-US" sz="1400">
                <a:solidFill>
                  <a:schemeClr val="bg1"/>
                </a:solidFill>
                <a:latin typeface="Times" pitchFamily="18" charset="0"/>
              </a:rPr>
            </a:br>
            <a:r>
              <a:rPr lang="en-US" sz="1400">
                <a:solidFill>
                  <a:schemeClr val="bg1"/>
                </a:solidFill>
                <a:latin typeface="Times" pitchFamily="18" charset="0"/>
              </a:rPr>
              <a:t>Agriculture</a:t>
            </a:r>
          </a:p>
        </p:txBody>
      </p:sp>
      <p:sp>
        <p:nvSpPr>
          <p:cNvPr id="493578" name="Text Box 10"/>
          <p:cNvSpPr txBox="1">
            <a:spLocks noChangeArrowheads="1"/>
          </p:cNvSpPr>
          <p:nvPr/>
        </p:nvSpPr>
        <p:spPr bwMode="auto">
          <a:xfrm>
            <a:off x="3276600" y="444500"/>
            <a:ext cx="5023298" cy="584775"/>
          </a:xfrm>
          <a:prstGeom prst="rect">
            <a:avLst/>
          </a:prstGeom>
          <a:noFill/>
          <a:ln w="9525">
            <a:noFill/>
            <a:miter lim="800000"/>
            <a:headEnd/>
            <a:tailEnd/>
          </a:ln>
          <a:effectLst>
            <a:outerShdw dist="35921" dir="2700000" algn="ctr" rotWithShape="0">
              <a:schemeClr val="bg2">
                <a:alpha val="50000"/>
              </a:schemeClr>
            </a:outerShdw>
          </a:effectLst>
        </p:spPr>
        <p:txBody>
          <a:bodyPr wrap="none">
            <a:spAutoFit/>
          </a:bodyPr>
          <a:lstStyle/>
          <a:p>
            <a:pPr>
              <a:defRPr/>
            </a:pPr>
            <a:r>
              <a:rPr lang="en-US" dirty="0" smtClean="0">
                <a:solidFill>
                  <a:schemeClr val="bg1"/>
                </a:solidFill>
                <a:effectLst/>
              </a:rPr>
              <a:t>Renewable</a:t>
            </a:r>
            <a:r>
              <a:rPr lang="en-US" dirty="0" smtClean="0">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rPr>
              <a:t> </a:t>
            </a:r>
            <a:r>
              <a:rPr lang="en-US" dirty="0">
                <a:solidFill>
                  <a:schemeClr val="bg1"/>
                </a:solidFill>
                <a:effectLst/>
              </a:rPr>
              <a:t>Energy Programs</a:t>
            </a:r>
          </a:p>
        </p:txBody>
      </p:sp>
      <p:sp>
        <p:nvSpPr>
          <p:cNvPr id="493579" name="Line 11"/>
          <p:cNvSpPr>
            <a:spLocks noChangeShapeType="1"/>
          </p:cNvSpPr>
          <p:nvPr/>
        </p:nvSpPr>
        <p:spPr bwMode="auto">
          <a:xfrm>
            <a:off x="4343400" y="1828800"/>
            <a:ext cx="4419600" cy="0"/>
          </a:xfrm>
          <a:prstGeom prst="line">
            <a:avLst/>
          </a:prstGeom>
          <a:noFill/>
          <a:ln w="57150">
            <a:solidFill>
              <a:schemeClr val="accent1"/>
            </a:solidFill>
            <a:round/>
            <a:headEnd/>
            <a:tailEnd/>
          </a:ln>
          <a:effectLst/>
        </p:spPr>
        <p:txBody>
          <a:bodyPr/>
          <a:lstStyle/>
          <a:p>
            <a:pPr>
              <a:defRPr/>
            </a:pPr>
            <a:endParaRPr lang="en-US"/>
          </a:p>
        </p:txBody>
      </p:sp>
      <p:sp>
        <p:nvSpPr>
          <p:cNvPr id="493580" name="Line 12"/>
          <p:cNvSpPr>
            <a:spLocks noChangeShapeType="1"/>
          </p:cNvSpPr>
          <p:nvPr/>
        </p:nvSpPr>
        <p:spPr bwMode="auto">
          <a:xfrm>
            <a:off x="8763000" y="1828800"/>
            <a:ext cx="0" cy="3429000"/>
          </a:xfrm>
          <a:prstGeom prst="line">
            <a:avLst/>
          </a:prstGeom>
          <a:noFill/>
          <a:ln w="57150">
            <a:solidFill>
              <a:schemeClr val="accent2"/>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835" r:id="rId1"/>
    <p:sldLayoutId id="2147483836" r:id="rId2"/>
    <p:sldLayoutId id="2147483837" r:id="rId3"/>
  </p:sldLayoutIdLst>
  <p:timing>
    <p:tnLst>
      <p:par>
        <p:cTn id="1" dur="indefinite" restart="never" nodeType="tmRoot"/>
      </p:par>
    </p:tnLst>
  </p:timing>
  <p:txStyles>
    <p:titleStyle>
      <a:lvl1pPr algn="l" rtl="0" eaLnBrk="1" fontAlgn="base" hangingPunct="1">
        <a:spcBef>
          <a:spcPct val="0"/>
        </a:spcBef>
        <a:spcAft>
          <a:spcPct val="0"/>
        </a:spcAft>
        <a:defRPr sz="1400" b="1">
          <a:solidFill>
            <a:schemeClr val="bg1"/>
          </a:solidFill>
          <a:latin typeface="+mj-lt"/>
          <a:ea typeface="+mj-ea"/>
          <a:cs typeface="+mj-cs"/>
        </a:defRPr>
      </a:lvl1pPr>
      <a:lvl2pPr algn="l" rtl="0" eaLnBrk="1" fontAlgn="base" hangingPunct="1">
        <a:spcBef>
          <a:spcPct val="0"/>
        </a:spcBef>
        <a:spcAft>
          <a:spcPct val="0"/>
        </a:spcAft>
        <a:defRPr sz="1400" b="1">
          <a:solidFill>
            <a:schemeClr val="bg1"/>
          </a:solidFill>
          <a:latin typeface="Times" pitchFamily="18" charset="0"/>
        </a:defRPr>
      </a:lvl2pPr>
      <a:lvl3pPr algn="l" rtl="0" eaLnBrk="1" fontAlgn="base" hangingPunct="1">
        <a:spcBef>
          <a:spcPct val="0"/>
        </a:spcBef>
        <a:spcAft>
          <a:spcPct val="0"/>
        </a:spcAft>
        <a:defRPr sz="1400" b="1">
          <a:solidFill>
            <a:schemeClr val="bg1"/>
          </a:solidFill>
          <a:latin typeface="Times" pitchFamily="18" charset="0"/>
        </a:defRPr>
      </a:lvl3pPr>
      <a:lvl4pPr algn="l" rtl="0" eaLnBrk="1" fontAlgn="base" hangingPunct="1">
        <a:spcBef>
          <a:spcPct val="0"/>
        </a:spcBef>
        <a:spcAft>
          <a:spcPct val="0"/>
        </a:spcAft>
        <a:defRPr sz="1400" b="1">
          <a:solidFill>
            <a:schemeClr val="bg1"/>
          </a:solidFill>
          <a:latin typeface="Times" pitchFamily="18" charset="0"/>
        </a:defRPr>
      </a:lvl4pPr>
      <a:lvl5pPr algn="l" rtl="0" eaLnBrk="1" fontAlgn="base" hangingPunct="1">
        <a:spcBef>
          <a:spcPct val="0"/>
        </a:spcBef>
        <a:spcAft>
          <a:spcPct val="0"/>
        </a:spcAft>
        <a:defRPr sz="1400" b="1">
          <a:solidFill>
            <a:schemeClr val="bg1"/>
          </a:solidFill>
          <a:latin typeface="Times" pitchFamily="18" charset="0"/>
        </a:defRPr>
      </a:lvl5pPr>
      <a:lvl6pPr marL="457200" algn="l" rtl="0" eaLnBrk="1" fontAlgn="base" hangingPunct="1">
        <a:spcBef>
          <a:spcPct val="0"/>
        </a:spcBef>
        <a:spcAft>
          <a:spcPct val="0"/>
        </a:spcAft>
        <a:defRPr sz="1400" b="1">
          <a:solidFill>
            <a:schemeClr val="bg1"/>
          </a:solidFill>
          <a:latin typeface="Times" pitchFamily="18" charset="0"/>
        </a:defRPr>
      </a:lvl6pPr>
      <a:lvl7pPr marL="914400" algn="l" rtl="0" eaLnBrk="1" fontAlgn="base" hangingPunct="1">
        <a:spcBef>
          <a:spcPct val="0"/>
        </a:spcBef>
        <a:spcAft>
          <a:spcPct val="0"/>
        </a:spcAft>
        <a:defRPr sz="1400" b="1">
          <a:solidFill>
            <a:schemeClr val="bg1"/>
          </a:solidFill>
          <a:latin typeface="Times" pitchFamily="18" charset="0"/>
        </a:defRPr>
      </a:lvl7pPr>
      <a:lvl8pPr marL="1371600" algn="l" rtl="0" eaLnBrk="1" fontAlgn="base" hangingPunct="1">
        <a:spcBef>
          <a:spcPct val="0"/>
        </a:spcBef>
        <a:spcAft>
          <a:spcPct val="0"/>
        </a:spcAft>
        <a:defRPr sz="1400" b="1">
          <a:solidFill>
            <a:schemeClr val="bg1"/>
          </a:solidFill>
          <a:latin typeface="Times" pitchFamily="18" charset="0"/>
        </a:defRPr>
      </a:lvl8pPr>
      <a:lvl9pPr marL="1828800" algn="l" rtl="0" eaLnBrk="1" fontAlgn="base" hangingPunct="1">
        <a:spcBef>
          <a:spcPct val="0"/>
        </a:spcBef>
        <a:spcAft>
          <a:spcPct val="0"/>
        </a:spcAft>
        <a:defRPr sz="1400" b="1">
          <a:solidFill>
            <a:schemeClr val="bg1"/>
          </a:solidFill>
          <a:latin typeface="Times"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9.xml.rels><?xml version="1.0" encoding="UTF-8" standalone="yes"?>
<Relationships xmlns="http://schemas.openxmlformats.org/package/2006/relationships"><Relationship Id="rId3" Type="http://schemas.openxmlformats.org/officeDocument/2006/relationships/hyperlink" Target="http://www.usda.gov/wps/portal/usda/usdahome?navid=ENERGY" TargetMode="External"/><Relationship Id="rId2" Type="http://schemas.openxmlformats.org/officeDocument/2006/relationships/hyperlink" Target="http://www.usda.gov/" TargetMode="External"/><Relationship Id="rId1" Type="http://schemas.openxmlformats.org/officeDocument/2006/relationships/slideLayout" Target="../slideLayouts/slideLayout70.xml"/></Relationships>
</file>

<file path=ppt/slides/_rels/slide10.xml.rels><?xml version="1.0" encoding="UTF-8" standalone="yes"?>
<Relationships xmlns="http://schemas.openxmlformats.org/package/2006/relationships"><Relationship Id="rId8" Type="http://schemas.openxmlformats.org/officeDocument/2006/relationships/image" Target="../media/image15.wmf"/><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wmf"/><Relationship Id="rId12" Type="http://schemas.openxmlformats.org/officeDocument/2006/relationships/image" Target="../media/image19.png"/><Relationship Id="rId2" Type="http://schemas.openxmlformats.org/officeDocument/2006/relationships/image" Target="../media/image9.wmf"/><Relationship Id="rId1" Type="http://schemas.openxmlformats.org/officeDocument/2006/relationships/slideLayout" Target="../slideLayouts/slideLayout71.xml"/><Relationship Id="rId6" Type="http://schemas.openxmlformats.org/officeDocument/2006/relationships/image" Target="../media/image13.wmf"/><Relationship Id="rId11" Type="http://schemas.openxmlformats.org/officeDocument/2006/relationships/image" Target="../media/image18.png"/><Relationship Id="rId5" Type="http://schemas.openxmlformats.org/officeDocument/2006/relationships/image" Target="../media/image12.wmf"/><Relationship Id="rId10" Type="http://schemas.openxmlformats.org/officeDocument/2006/relationships/image" Target="../media/image17.wmf"/><Relationship Id="rId4" Type="http://schemas.openxmlformats.org/officeDocument/2006/relationships/image" Target="../media/image11.png"/><Relationship Id="rId9" Type="http://schemas.openxmlformats.org/officeDocument/2006/relationships/image" Target="../media/image16.wmf"/><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p:cNvSpPr txBox="1">
            <a:spLocks noChangeArrowheads="1"/>
          </p:cNvSpPr>
          <p:nvPr/>
        </p:nvSpPr>
        <p:spPr bwMode="auto">
          <a:xfrm>
            <a:off x="762000" y="2057400"/>
            <a:ext cx="7696200" cy="5970865"/>
          </a:xfrm>
          <a:prstGeom prst="rect">
            <a:avLst/>
          </a:prstGeom>
          <a:noFill/>
          <a:ln w="9525">
            <a:noFill/>
            <a:miter lim="800000"/>
            <a:headEnd/>
            <a:tailEnd/>
          </a:ln>
        </p:spPr>
        <p:txBody>
          <a:bodyPr wrap="square">
            <a:spAutoFit/>
          </a:bodyPr>
          <a:lstStyle/>
          <a:p>
            <a:pPr marL="742950" indent="-742950" algn="ctr"/>
            <a:r>
              <a:rPr lang="en-US" sz="3600" b="1" dirty="0" smtClean="0">
                <a:latin typeface="+mn-lt"/>
              </a:rPr>
              <a:t>Designing Law and Policy for the Transition to Sustainable Energy: The Case Study of </a:t>
            </a:r>
            <a:r>
              <a:rPr lang="en-US" sz="3600" b="1" dirty="0" err="1" smtClean="0">
                <a:latin typeface="+mn-lt"/>
              </a:rPr>
              <a:t>Biofuels</a:t>
            </a:r>
            <a:endParaRPr lang="en-US" sz="3600" b="1" dirty="0" smtClean="0">
              <a:latin typeface="+mn-lt"/>
            </a:endParaRPr>
          </a:p>
          <a:p>
            <a:pPr marL="742950" indent="-742950" algn="ctr"/>
            <a:endParaRPr lang="en-US" sz="1800" b="1" dirty="0" smtClean="0">
              <a:latin typeface="+mn-lt"/>
            </a:endParaRPr>
          </a:p>
          <a:p>
            <a:pPr marL="742950" indent="-742950" algn="ctr"/>
            <a:r>
              <a:rPr lang="en-US" sz="2800" b="1" dirty="0" smtClean="0">
                <a:latin typeface="+mn-lt"/>
              </a:rPr>
              <a:t>USDA’s Support For The </a:t>
            </a:r>
          </a:p>
          <a:p>
            <a:pPr marL="742950" indent="-742950" algn="ctr"/>
            <a:r>
              <a:rPr lang="en-US" sz="2800" b="1" dirty="0" smtClean="0">
                <a:latin typeface="+mn-lt"/>
              </a:rPr>
              <a:t>Obama Administration’s </a:t>
            </a:r>
            <a:r>
              <a:rPr lang="en-US" sz="2800" b="1" dirty="0" err="1" smtClean="0">
                <a:latin typeface="+mn-lt"/>
              </a:rPr>
              <a:t>Biofuels</a:t>
            </a:r>
            <a:r>
              <a:rPr lang="en-US" sz="2800" b="1" dirty="0" smtClean="0">
                <a:latin typeface="+mn-lt"/>
              </a:rPr>
              <a:t> Roadmap </a:t>
            </a:r>
            <a:endParaRPr lang="en-US" sz="2800" b="1" dirty="0" smtClean="0">
              <a:latin typeface="+mn-lt"/>
            </a:endParaRPr>
          </a:p>
          <a:p>
            <a:pPr marL="742950" indent="-742950" algn="ctr"/>
            <a:r>
              <a:rPr lang="en-US" b="1" dirty="0" smtClean="0">
                <a:latin typeface="+mn-lt"/>
              </a:rPr>
              <a:t>June 9 , 2011</a:t>
            </a:r>
          </a:p>
          <a:p>
            <a:pPr marL="742950" indent="-742950" algn="ctr"/>
            <a:r>
              <a:rPr lang="en-US" sz="3600" b="1" dirty="0" smtClean="0">
                <a:latin typeface="+mn-lt"/>
              </a:rPr>
              <a:t>Ottawa, Canada</a:t>
            </a:r>
            <a:endParaRPr lang="en-US" sz="3600" b="1" dirty="0" smtClean="0">
              <a:latin typeface="+mn-lt"/>
            </a:endParaRPr>
          </a:p>
          <a:p>
            <a:pPr marL="742950" indent="-742950" algn="ctr"/>
            <a:endParaRPr lang="en-US" sz="3600" b="1" i="1" dirty="0" smtClean="0">
              <a:latin typeface="+mn-lt"/>
            </a:endParaRPr>
          </a:p>
          <a:p>
            <a:pPr marL="742950" indent="-742950" algn="ctr"/>
            <a:endParaRPr lang="en-US" sz="3600" b="1" i="1" dirty="0" smtClean="0">
              <a:latin typeface="+mn-lt"/>
            </a:endParaRPr>
          </a:p>
          <a:p>
            <a:pPr marL="742950" indent="-742950" algn="ctr"/>
            <a:endParaRPr lang="en-US" sz="3600" b="1" i="1" dirty="0" smtClean="0">
              <a:latin typeface="+mn-lt"/>
            </a:endParaRPr>
          </a:p>
          <a:p>
            <a:pPr marL="742950" indent="-742950" algn="ctr"/>
            <a:endParaRPr lang="en-US" sz="3200" b="1" i="1" dirty="0">
              <a:latin typeface="+mn-lt"/>
            </a:endParaRPr>
          </a:p>
        </p:txBody>
      </p:sp>
      <p:sp>
        <p:nvSpPr>
          <p:cNvPr id="9219" name="TextBox 2"/>
          <p:cNvSpPr txBox="1">
            <a:spLocks noChangeArrowheads="1"/>
          </p:cNvSpPr>
          <p:nvPr/>
        </p:nvSpPr>
        <p:spPr bwMode="auto">
          <a:xfrm>
            <a:off x="838200" y="2209800"/>
            <a:ext cx="7620000" cy="2862322"/>
          </a:xfrm>
          <a:prstGeom prst="rect">
            <a:avLst/>
          </a:prstGeom>
          <a:noFill/>
          <a:ln w="9525">
            <a:noFill/>
            <a:miter lim="800000"/>
            <a:headEnd/>
            <a:tailEnd/>
          </a:ln>
        </p:spPr>
        <p:txBody>
          <a:bodyPr wrap="square">
            <a:spAutoFit/>
          </a:bodyPr>
          <a:lstStyle/>
          <a:p>
            <a:pPr algn="ctr"/>
            <a:endParaRPr lang="en-US" dirty="0" smtClean="0">
              <a:latin typeface="Calibri" pitchFamily="34" charset="0"/>
            </a:endParaRPr>
          </a:p>
          <a:p>
            <a:pPr algn="ctr"/>
            <a:endParaRPr lang="en-US" dirty="0" smtClean="0">
              <a:latin typeface="Calibri" pitchFamily="34" charset="0"/>
            </a:endParaRPr>
          </a:p>
          <a:p>
            <a:pPr algn="ctr"/>
            <a:endParaRPr lang="en-US" dirty="0" smtClean="0">
              <a:latin typeface="Calibri" pitchFamily="34" charset="0"/>
            </a:endParaRPr>
          </a:p>
          <a:p>
            <a:pPr algn="ctr"/>
            <a:endParaRPr lang="en-US" sz="1200" dirty="0" smtClean="0">
              <a:latin typeface="Calibri" pitchFamily="34" charset="0"/>
            </a:endParaRPr>
          </a:p>
          <a:p>
            <a:pPr algn="ctr"/>
            <a:r>
              <a:rPr lang="en-US" dirty="0" smtClean="0">
                <a:latin typeface="Calibri" pitchFamily="34" charset="0"/>
              </a:rPr>
              <a:t> </a:t>
            </a:r>
          </a:p>
          <a:p>
            <a:pPr algn="ctr"/>
            <a:endParaRPr lang="en-US" b="1" dirty="0" smtClean="0">
              <a:latin typeface="Calibri" pitchFamily="34" charset="0"/>
            </a:endParaRPr>
          </a:p>
          <a:p>
            <a:pPr algn="ctr"/>
            <a:endParaRPr lang="en-US" dirty="0">
              <a:latin typeface="Calibri" pitchFamily="34" charset="0"/>
            </a:endParaRPr>
          </a:p>
          <a:p>
            <a:pPr algn="ctr"/>
            <a:endParaRPr lang="en-US" dirty="0">
              <a:latin typeface="Calibri" pitchFamily="34" charset="0"/>
            </a:endParaRPr>
          </a:p>
        </p:txBody>
      </p:sp>
      <p:sp>
        <p:nvSpPr>
          <p:cNvPr id="4" name="TextBox 10"/>
          <p:cNvSpPr txBox="1">
            <a:spLocks noChangeArrowheads="1"/>
          </p:cNvSpPr>
          <p:nvPr/>
        </p:nvSpPr>
        <p:spPr bwMode="auto">
          <a:xfrm>
            <a:off x="228600" y="6172200"/>
            <a:ext cx="8686800" cy="307975"/>
          </a:xfrm>
          <a:prstGeom prst="rect">
            <a:avLst/>
          </a:prstGeom>
          <a:noFill/>
          <a:ln w="9525">
            <a:noFill/>
            <a:miter lim="800000"/>
            <a:headEnd/>
            <a:tailEnd/>
          </a:ln>
        </p:spPr>
        <p:txBody>
          <a:bodyPr>
            <a:spAutoFit/>
          </a:bodyPr>
          <a:lstStyle/>
          <a:p>
            <a:pPr algn="ctr"/>
            <a:r>
              <a:rPr lang="en-US" sz="1400" dirty="0"/>
              <a:t>USDA is an equal opportunity provider, employer, and lender.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4" name="Rectangle 2"/>
          <p:cNvSpPr>
            <a:spLocks noGrp="1" noChangeArrowheads="1"/>
          </p:cNvSpPr>
          <p:nvPr>
            <p:ph type="title" idx="4294967295"/>
          </p:nvPr>
        </p:nvSpPr>
        <p:spPr>
          <a:xfrm>
            <a:off x="304800" y="1981200"/>
            <a:ext cx="6573838" cy="795338"/>
          </a:xfrm>
          <a:prstGeom prst="rect">
            <a:avLst/>
          </a:prstGeom>
        </p:spPr>
        <p:txBody>
          <a:bodyPr/>
          <a:lstStyle/>
          <a:p>
            <a:pPr eaLnBrk="1" hangingPunct="1">
              <a:defRPr/>
            </a:pPr>
            <a:r>
              <a:rPr lang="en-US" sz="2800" dirty="0" smtClean="0">
                <a:solidFill>
                  <a:schemeClr val="tx1"/>
                </a:solidFill>
                <a:latin typeface="+mn-lt"/>
                <a:cs typeface="Arial" charset="0"/>
              </a:rPr>
              <a:t>President’s Biofuel Directive</a:t>
            </a:r>
            <a:endParaRPr lang="en-US" sz="2800" dirty="0">
              <a:solidFill>
                <a:schemeClr val="tx1"/>
              </a:solidFill>
              <a:latin typeface="+mn-lt"/>
              <a:cs typeface="Arial" charset="0"/>
            </a:endParaRPr>
          </a:p>
        </p:txBody>
      </p:sp>
      <p:sp>
        <p:nvSpPr>
          <p:cNvPr id="499715" name="Rectangle 3"/>
          <p:cNvSpPr>
            <a:spLocks noGrp="1" noChangeArrowheads="1"/>
          </p:cNvSpPr>
          <p:nvPr>
            <p:ph type="body" sz="half" idx="4294967295"/>
          </p:nvPr>
        </p:nvSpPr>
        <p:spPr>
          <a:xfrm>
            <a:off x="609600" y="2590800"/>
            <a:ext cx="7467600" cy="3810000"/>
          </a:xfrm>
        </p:spPr>
        <p:txBody>
          <a:bodyPr/>
          <a:lstStyle/>
          <a:p>
            <a:pPr marL="0" indent="0">
              <a:lnSpc>
                <a:spcPct val="105000"/>
              </a:lnSpc>
              <a:spcBef>
                <a:spcPct val="40000"/>
              </a:spcBef>
              <a:defRPr/>
            </a:pPr>
            <a:r>
              <a:rPr lang="en-US" sz="2000" dirty="0" smtClean="0"/>
              <a:t>  </a:t>
            </a:r>
            <a:r>
              <a:rPr lang="en-US" sz="2000" dirty="0"/>
              <a:t>May 5, </a:t>
            </a:r>
            <a:r>
              <a:rPr lang="en-US" sz="2000" dirty="0" smtClean="0"/>
              <a:t>2009  </a:t>
            </a:r>
            <a:r>
              <a:rPr lang="en-US" sz="2000" dirty="0"/>
              <a:t>directive establishing a new working group to be chaired by the Secretaries of Energy and Agriculture and the Administrator of the EPA</a:t>
            </a:r>
            <a:r>
              <a:rPr lang="en-US" sz="2000" dirty="0" smtClean="0"/>
              <a:t>.</a:t>
            </a:r>
          </a:p>
          <a:p>
            <a:pPr marL="0" indent="0">
              <a:lnSpc>
                <a:spcPct val="105000"/>
              </a:lnSpc>
              <a:spcBef>
                <a:spcPct val="40000"/>
              </a:spcBef>
              <a:buNone/>
              <a:defRPr/>
            </a:pPr>
            <a:endParaRPr lang="en-US" sz="2000" dirty="0" smtClean="0"/>
          </a:p>
          <a:p>
            <a:pPr marL="0" indent="0">
              <a:lnSpc>
                <a:spcPct val="105000"/>
              </a:lnSpc>
              <a:spcBef>
                <a:spcPct val="40000"/>
              </a:spcBef>
              <a:defRPr/>
            </a:pPr>
            <a:r>
              <a:rPr lang="en-US" sz="2000" dirty="0" smtClean="0"/>
              <a:t> The </a:t>
            </a:r>
            <a:r>
              <a:rPr lang="en-US" sz="2000" dirty="0"/>
              <a:t>group will work with the National Biomass Research and Development Board on:</a:t>
            </a:r>
          </a:p>
          <a:p>
            <a:pPr marL="409575" lvl="1" eaLnBrk="1" hangingPunct="1">
              <a:lnSpc>
                <a:spcPct val="105000"/>
              </a:lnSpc>
              <a:spcBef>
                <a:spcPct val="40000"/>
              </a:spcBef>
              <a:defRPr/>
            </a:pPr>
            <a:r>
              <a:rPr lang="en-US" sz="2000" dirty="0"/>
              <a:t>Creating a </a:t>
            </a:r>
            <a:r>
              <a:rPr lang="en-US" sz="2000" i="1" dirty="0"/>
              <a:t>biofuel market development program</a:t>
            </a:r>
            <a:r>
              <a:rPr lang="en-US" sz="2000" dirty="0"/>
              <a:t> to boost</a:t>
            </a:r>
            <a:br>
              <a:rPr lang="en-US" sz="2000" dirty="0"/>
            </a:br>
            <a:r>
              <a:rPr lang="en-US" sz="2000" dirty="0"/>
              <a:t>next-generation biofuels, increase use of flex-fuel vehicles,</a:t>
            </a:r>
            <a:br>
              <a:rPr lang="en-US" sz="2000" dirty="0"/>
            </a:br>
            <a:r>
              <a:rPr lang="en-US" sz="2000" dirty="0"/>
              <a:t>and assist retail market development</a:t>
            </a:r>
          </a:p>
          <a:p>
            <a:pPr marL="409575" lvl="1" eaLnBrk="1" hangingPunct="1">
              <a:lnSpc>
                <a:spcPct val="105000"/>
              </a:lnSpc>
              <a:spcBef>
                <a:spcPct val="40000"/>
              </a:spcBef>
              <a:defRPr/>
            </a:pPr>
            <a:r>
              <a:rPr lang="en-US" sz="2000" dirty="0"/>
              <a:t>Coordinating infrastructure policies</a:t>
            </a:r>
          </a:p>
          <a:p>
            <a:pPr marL="409575" lvl="1" eaLnBrk="1" hangingPunct="1">
              <a:lnSpc>
                <a:spcPct val="105000"/>
              </a:lnSpc>
              <a:spcBef>
                <a:spcPct val="40000"/>
              </a:spcBef>
              <a:defRPr/>
            </a:pPr>
            <a:endParaRPr lang="en-US" sz="2000" dirty="0">
              <a:latin typeface="Times New Roman" pitchFamily="18"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a:spLocks noGrp="1"/>
          </p:cNvSpPr>
          <p:nvPr>
            <p:ph idx="1"/>
          </p:nvPr>
        </p:nvSpPr>
        <p:spPr>
          <a:xfrm>
            <a:off x="533400" y="2819400"/>
            <a:ext cx="7010400" cy="3048000"/>
          </a:xfrm>
        </p:spPr>
        <p:txBody>
          <a:bodyPr/>
          <a:lstStyle/>
          <a:p>
            <a:pPr>
              <a:defRPr/>
            </a:pPr>
            <a:r>
              <a:rPr lang="en-US" sz="2800" b="1" dirty="0" smtClean="0"/>
              <a:t>Comprehensive Strategy </a:t>
            </a:r>
          </a:p>
          <a:p>
            <a:pPr lvl="1">
              <a:defRPr/>
            </a:pPr>
            <a:r>
              <a:rPr lang="en-US" dirty="0" smtClean="0"/>
              <a:t>Enhance American Energy Independence</a:t>
            </a:r>
          </a:p>
          <a:p>
            <a:pPr lvl="1">
              <a:defRPr/>
            </a:pPr>
            <a:r>
              <a:rPr lang="en-US" dirty="0" smtClean="0"/>
              <a:t>Foundation for New Clean Economy</a:t>
            </a:r>
          </a:p>
          <a:p>
            <a:pPr lvl="1">
              <a:defRPr/>
            </a:pPr>
            <a:r>
              <a:rPr lang="en-US" dirty="0" smtClean="0"/>
              <a:t>New industries and jobs</a:t>
            </a:r>
          </a:p>
        </p:txBody>
      </p:sp>
      <p:sp>
        <p:nvSpPr>
          <p:cNvPr id="4" name="Title 1"/>
          <p:cNvSpPr txBox="1">
            <a:spLocks/>
          </p:cNvSpPr>
          <p:nvPr/>
        </p:nvSpPr>
        <p:spPr bwMode="auto">
          <a:xfrm>
            <a:off x="228600" y="2057400"/>
            <a:ext cx="7086600" cy="685800"/>
          </a:xfrm>
          <a:prstGeom prst="rect">
            <a:avLst/>
          </a:prstGeom>
          <a:noFill/>
          <a:ln w="9525">
            <a:noFill/>
            <a:miter lim="800000"/>
            <a:headEnd/>
            <a:tailEnd/>
          </a:ln>
        </p:spPr>
        <p:txBody>
          <a:bodyPr anchor="b"/>
          <a:lstStyle/>
          <a:p>
            <a:pPr eaLnBrk="0" hangingPunct="0">
              <a:lnSpc>
                <a:spcPct val="90000"/>
              </a:lnSpc>
              <a:defRPr/>
            </a:pPr>
            <a:r>
              <a:rPr lang="en-US" sz="3600" b="1" dirty="0" smtClean="0">
                <a:solidFill>
                  <a:schemeClr val="tx2">
                    <a:lumMod val="75000"/>
                  </a:schemeClr>
                </a:solidFill>
                <a:latin typeface="+mn-lt"/>
              </a:rPr>
              <a:t>President’s  Steps to Boost </a:t>
            </a:r>
            <a:r>
              <a:rPr lang="en-US" sz="3600" b="1" dirty="0" err="1" smtClean="0">
                <a:solidFill>
                  <a:schemeClr val="tx2">
                    <a:lumMod val="75000"/>
                  </a:schemeClr>
                </a:solidFill>
                <a:latin typeface="+mn-lt"/>
              </a:rPr>
              <a:t>Biofuels</a:t>
            </a:r>
            <a:r>
              <a:rPr lang="en-US" sz="3600" b="1" dirty="0" smtClean="0">
                <a:solidFill>
                  <a:schemeClr val="tx2">
                    <a:lumMod val="75000"/>
                  </a:schemeClr>
                </a:solidFill>
                <a:latin typeface="+mn-lt"/>
              </a:rPr>
              <a:t> </a:t>
            </a:r>
            <a:endParaRPr lang="en-US" sz="3600" b="1" dirty="0">
              <a:solidFill>
                <a:schemeClr val="tx2">
                  <a:lumMod val="75000"/>
                </a:schemeClr>
              </a:solidFill>
              <a:latin typeface="+mn-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  </a:t>
            </a:r>
            <a:r>
              <a:rPr lang="en-US" sz="2800" dirty="0" smtClean="0">
                <a:solidFill>
                  <a:schemeClr val="tx1"/>
                </a:solidFill>
                <a:latin typeface="+mn-lt"/>
              </a:rPr>
              <a:t>Steps to Boost Biofuels Production</a:t>
            </a:r>
            <a:endParaRPr lang="en-US" sz="2800" dirty="0">
              <a:solidFill>
                <a:schemeClr val="tx1"/>
              </a:solidFill>
              <a:latin typeface="+mn-lt"/>
            </a:endParaRPr>
          </a:p>
        </p:txBody>
      </p:sp>
      <p:sp>
        <p:nvSpPr>
          <p:cNvPr id="192515" name="Rectangle 3"/>
          <p:cNvSpPr>
            <a:spLocks noGrp="1" noChangeArrowheads="1"/>
          </p:cNvSpPr>
          <p:nvPr>
            <p:ph idx="1"/>
          </p:nvPr>
        </p:nvSpPr>
        <p:spPr>
          <a:xfrm>
            <a:off x="609600" y="2667000"/>
            <a:ext cx="8007350" cy="4191000"/>
          </a:xfrm>
        </p:spPr>
        <p:txBody>
          <a:bodyPr/>
          <a:lstStyle/>
          <a:p>
            <a:pPr>
              <a:defRPr/>
            </a:pPr>
            <a:r>
              <a:rPr lang="en-US" sz="2800" dirty="0" smtClean="0"/>
              <a:t>Biofuels Working Group Report (Growing America’s Fuel</a:t>
            </a:r>
            <a:r>
              <a:rPr lang="en-US" sz="2800" dirty="0" smtClean="0"/>
              <a:t>)- Released in February 2010</a:t>
            </a:r>
            <a:endParaRPr lang="en-US" sz="2800" dirty="0" smtClean="0"/>
          </a:p>
          <a:p>
            <a:pPr lvl="1">
              <a:defRPr/>
            </a:pPr>
            <a:r>
              <a:rPr lang="en-US" dirty="0" smtClean="0"/>
              <a:t>Roadmap for accomplishing 36 billion gallon by 2022</a:t>
            </a:r>
          </a:p>
          <a:p>
            <a:pPr lvl="1">
              <a:defRPr/>
            </a:pPr>
            <a:r>
              <a:rPr lang="en-US" dirty="0" smtClean="0"/>
              <a:t>Leveraging resources to support 1</a:t>
            </a:r>
            <a:r>
              <a:rPr lang="en-US" baseline="30000" dirty="0" smtClean="0"/>
              <a:t>st</a:t>
            </a:r>
            <a:r>
              <a:rPr lang="en-US" dirty="0" smtClean="0"/>
              <a:t>, 2</a:t>
            </a:r>
            <a:r>
              <a:rPr lang="en-US" baseline="30000" dirty="0" smtClean="0"/>
              <a:t>nd</a:t>
            </a:r>
            <a:r>
              <a:rPr lang="en-US" dirty="0" smtClean="0"/>
              <a:t>, and 3</a:t>
            </a:r>
            <a:r>
              <a:rPr lang="en-US" baseline="30000" dirty="0" smtClean="0"/>
              <a:t>rd</a:t>
            </a:r>
            <a:r>
              <a:rPr lang="en-US" dirty="0" smtClean="0"/>
              <a:t> generation  renewable fuels</a:t>
            </a:r>
          </a:p>
          <a:p>
            <a:pPr>
              <a:buNone/>
              <a:defRPr/>
            </a:pPr>
            <a:endParaRPr lang="en-US" sz="1600" dirty="0" smtClean="0"/>
          </a:p>
          <a:p>
            <a:pPr>
              <a:buNone/>
              <a:defRPr/>
            </a:pPr>
            <a:endParaRPr lang="en-US" sz="2400" dirty="0" smtClean="0"/>
          </a:p>
          <a:p>
            <a:pPr>
              <a:defRPr/>
            </a:pPr>
            <a:endParaRPr lang="en-US" sz="2400" dirty="0">
              <a:solidFill>
                <a:schemeClr val="accent1">
                  <a:lumMod val="20000"/>
                  <a:lumOff val="8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smtClean="0">
                <a:solidFill>
                  <a:schemeClr val="tx1"/>
                </a:solidFill>
                <a:latin typeface="+mn-lt"/>
              </a:rPr>
              <a:t>Steps to Boost Biofuels Production </a:t>
            </a:r>
            <a:r>
              <a:rPr lang="en-US" sz="2800" dirty="0" smtClean="0">
                <a:solidFill>
                  <a:schemeClr val="tx1"/>
                </a:solidFill>
                <a:latin typeface="+mn-lt"/>
                <a:sym typeface="Wingdings" pitchFamily="2" charset="2"/>
              </a:rPr>
              <a:t> </a:t>
            </a:r>
            <a:endParaRPr lang="en-US" sz="2800" dirty="0">
              <a:solidFill>
                <a:schemeClr val="tx1"/>
              </a:solidFill>
              <a:latin typeface="+mn-lt"/>
            </a:endParaRPr>
          </a:p>
        </p:txBody>
      </p:sp>
      <p:sp>
        <p:nvSpPr>
          <p:cNvPr id="3" name="Content Placeholder 2"/>
          <p:cNvSpPr>
            <a:spLocks noGrp="1"/>
          </p:cNvSpPr>
          <p:nvPr>
            <p:ph idx="1"/>
          </p:nvPr>
        </p:nvSpPr>
        <p:spPr/>
        <p:txBody>
          <a:bodyPr/>
          <a:lstStyle/>
          <a:p>
            <a:r>
              <a:rPr lang="en-US" sz="2400" b="1" dirty="0" smtClean="0"/>
              <a:t>USDA Biofuels Strategic Production </a:t>
            </a:r>
            <a:r>
              <a:rPr lang="en-US" sz="2400" b="1" dirty="0" smtClean="0"/>
              <a:t>Report- Released in June 2010</a:t>
            </a:r>
            <a:endParaRPr lang="en-US" sz="2400" b="1" dirty="0" smtClean="0"/>
          </a:p>
          <a:p>
            <a:pPr lvl="1"/>
            <a:r>
              <a:rPr lang="en-US" sz="2000" dirty="0" smtClean="0"/>
              <a:t>Regionalization Strategies</a:t>
            </a:r>
          </a:p>
          <a:p>
            <a:pPr lvl="1"/>
            <a:r>
              <a:rPr lang="en-US" sz="2000" dirty="0" smtClean="0"/>
              <a:t>Additional Investment- 527 new </a:t>
            </a:r>
            <a:r>
              <a:rPr lang="en-US" sz="2000" dirty="0" err="1" smtClean="0"/>
              <a:t>biorefineries</a:t>
            </a:r>
            <a:r>
              <a:rPr lang="en-US" sz="2000" dirty="0" smtClean="0"/>
              <a:t> totaling $168 billion investment</a:t>
            </a:r>
          </a:p>
          <a:p>
            <a:pPr lvl="1"/>
            <a:r>
              <a:rPr lang="en-US" sz="2000" dirty="0" smtClean="0"/>
              <a:t>Advanced Biofuel Mandate – 21 </a:t>
            </a:r>
            <a:r>
              <a:rPr lang="en-US" sz="2000" dirty="0" err="1" smtClean="0"/>
              <a:t>bgy</a:t>
            </a:r>
            <a:endParaRPr lang="en-US" sz="2000" dirty="0" smtClean="0"/>
          </a:p>
          <a:p>
            <a:pPr lvl="1"/>
            <a:r>
              <a:rPr lang="en-US" sz="2000" dirty="0" smtClean="0"/>
              <a:t>14.6 </a:t>
            </a:r>
            <a:r>
              <a:rPr lang="en-US" sz="2000" dirty="0" err="1" smtClean="0"/>
              <a:t>bgy</a:t>
            </a:r>
            <a:r>
              <a:rPr lang="en-US" sz="2000" dirty="0" smtClean="0"/>
              <a:t> – dedicated energy crops</a:t>
            </a:r>
          </a:p>
          <a:p>
            <a:pPr lvl="1"/>
            <a:r>
              <a:rPr lang="en-US" sz="2000" dirty="0" smtClean="0"/>
              <a:t>4.6 </a:t>
            </a:r>
            <a:r>
              <a:rPr lang="en-US" sz="2000" dirty="0" err="1" smtClean="0"/>
              <a:t>bgy</a:t>
            </a:r>
            <a:r>
              <a:rPr lang="en-US" sz="2000" dirty="0" smtClean="0"/>
              <a:t> –  crop residues</a:t>
            </a:r>
          </a:p>
          <a:p>
            <a:pPr lvl="1"/>
            <a:r>
              <a:rPr lang="en-US" sz="2000" dirty="0" smtClean="0"/>
              <a:t>3.0 </a:t>
            </a:r>
            <a:r>
              <a:rPr lang="en-US" sz="2000" dirty="0" err="1" smtClean="0"/>
              <a:t>bgy</a:t>
            </a:r>
            <a:r>
              <a:rPr lang="en-US" sz="2000" dirty="0" smtClean="0"/>
              <a:t> –  woody biomass</a:t>
            </a:r>
          </a:p>
          <a:p>
            <a:pPr lvl="1"/>
            <a:endParaRPr lang="en-US" dirty="0" smtClean="0"/>
          </a:p>
          <a:p>
            <a:endParaRPr lang="en-US" dirty="0" smtClean="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3352800"/>
            <a:ext cx="8153400" cy="3276600"/>
          </a:xfrm>
        </p:spPr>
        <p:txBody>
          <a:bodyPr/>
          <a:lstStyle/>
          <a:p>
            <a:pPr marL="342900" lvl="1" indent="-342900">
              <a:buFont typeface="Wingdings" pitchFamily="2" charset="2"/>
              <a:buChar char="Ø"/>
            </a:pPr>
            <a:r>
              <a:rPr lang="en-US" sz="2400" dirty="0" smtClean="0"/>
              <a:t>Reduction of Imported Oil by 1/3  by 2025</a:t>
            </a:r>
          </a:p>
          <a:p>
            <a:r>
              <a:rPr lang="en-US" sz="2400" dirty="0" smtClean="0"/>
              <a:t>Expanding Biofuels Markets and Commercializing New Technologies</a:t>
            </a:r>
          </a:p>
          <a:p>
            <a:pPr lvl="1"/>
            <a:r>
              <a:rPr lang="en-US" sz="2000" dirty="0" smtClean="0"/>
              <a:t>4 Commercial-scale cellulosic or advanced biorefineries in the next 2 years</a:t>
            </a:r>
          </a:p>
          <a:p>
            <a:r>
              <a:rPr lang="en-US" sz="2400" dirty="0" smtClean="0"/>
              <a:t>Clean Energy Standard</a:t>
            </a:r>
          </a:p>
          <a:p>
            <a:pPr lvl="1"/>
            <a:r>
              <a:rPr lang="en-US" sz="2000" dirty="0" smtClean="0"/>
              <a:t>80% of Nation’s electricity from clean energy sources by 2035</a:t>
            </a:r>
          </a:p>
        </p:txBody>
      </p:sp>
      <p:sp>
        <p:nvSpPr>
          <p:cNvPr id="4" name="Title 1"/>
          <p:cNvSpPr txBox="1">
            <a:spLocks/>
          </p:cNvSpPr>
          <p:nvPr/>
        </p:nvSpPr>
        <p:spPr>
          <a:xfrm>
            <a:off x="685800" y="2133600"/>
            <a:ext cx="8153400" cy="838200"/>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smtClean="0">
                <a:ln>
                  <a:noFill/>
                </a:ln>
                <a:solidFill>
                  <a:schemeClr val="tx1"/>
                </a:solidFill>
                <a:effectLst/>
                <a:uLnTx/>
                <a:uFillTx/>
                <a:latin typeface="+mn-lt"/>
                <a:ea typeface="+mj-ea"/>
                <a:cs typeface="+mj-cs"/>
              </a:rPr>
              <a:t>America’s Energy Security-  Blueprint  for a Secure Energy Future</a:t>
            </a:r>
            <a:endParaRPr kumimoji="0" lang="en-US" sz="3200" b="1" i="0" u="none" strike="noStrike" kern="0" cap="none" spc="0" normalizeH="0" baseline="0" noProof="0" dirty="0">
              <a:ln>
                <a:noFill/>
              </a:ln>
              <a:solidFill>
                <a:schemeClr val="tx1"/>
              </a:solidFill>
              <a:effectLst/>
              <a:uLnTx/>
              <a:uFillTx/>
              <a:latin typeface="+mn-lt"/>
              <a:ea typeface="+mj-ea"/>
              <a:cs typeface="+mj-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2800" dirty="0" smtClean="0"/>
              <a:t>Biorefinery Assistance Loan Guarantee Program	</a:t>
            </a:r>
          </a:p>
          <a:p>
            <a:r>
              <a:rPr lang="en-US" sz="2800" dirty="0" smtClean="0"/>
              <a:t>Repowering Assistance Program</a:t>
            </a:r>
          </a:p>
          <a:p>
            <a:r>
              <a:rPr lang="en-US" sz="2800" dirty="0" smtClean="0"/>
              <a:t>Bioenergy Program for Advanced Biofuels</a:t>
            </a:r>
          </a:p>
          <a:p>
            <a:r>
              <a:rPr lang="en-US" sz="2800" dirty="0" smtClean="0"/>
              <a:t>Rural Energy for America Program (REAP)</a:t>
            </a:r>
          </a:p>
          <a:p>
            <a:r>
              <a:rPr lang="en-US" sz="2800" dirty="0" smtClean="0"/>
              <a:t>Biomass Crop Assistance Program</a:t>
            </a:r>
          </a:p>
          <a:p>
            <a:r>
              <a:rPr lang="en-US" sz="2800" dirty="0" smtClean="0"/>
              <a:t>Biomass Research and Development Program</a:t>
            </a:r>
            <a:endParaRPr lang="en-US" sz="2800" dirty="0"/>
          </a:p>
        </p:txBody>
      </p:sp>
      <p:sp>
        <p:nvSpPr>
          <p:cNvPr id="5" name="TextBox 4"/>
          <p:cNvSpPr txBox="1"/>
          <p:nvPr/>
        </p:nvSpPr>
        <p:spPr>
          <a:xfrm>
            <a:off x="533400" y="2057400"/>
            <a:ext cx="8229600" cy="954107"/>
          </a:xfrm>
          <a:prstGeom prst="rect">
            <a:avLst/>
          </a:prstGeom>
          <a:noFill/>
        </p:spPr>
        <p:txBody>
          <a:bodyPr wrap="square" rtlCol="0">
            <a:spAutoFit/>
          </a:bodyPr>
          <a:lstStyle/>
          <a:p>
            <a:pPr lvl="0"/>
            <a:r>
              <a:rPr lang="en-US" sz="3200" b="1" kern="0" dirty="0" smtClean="0">
                <a:latin typeface="+mn-lt"/>
              </a:rPr>
              <a:t>Farm-Bill   Title IX-Energy</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200" dirty="0" smtClean="0">
                <a:solidFill>
                  <a:schemeClr val="tx1"/>
                </a:solidFill>
                <a:latin typeface="+mn-lt"/>
              </a:rPr>
              <a:t>USDA Projects  Supporting Clean Energy</a:t>
            </a:r>
            <a:endParaRPr lang="en-US" sz="3200" dirty="0">
              <a:solidFill>
                <a:schemeClr val="tx1"/>
              </a:solidFill>
              <a:latin typeface="+mn-lt"/>
            </a:endParaRPr>
          </a:p>
        </p:txBody>
      </p:sp>
      <p:sp>
        <p:nvSpPr>
          <p:cNvPr id="5" name="Content Placeholder 4"/>
          <p:cNvSpPr>
            <a:spLocks noGrp="1"/>
          </p:cNvSpPr>
          <p:nvPr>
            <p:ph idx="1"/>
          </p:nvPr>
        </p:nvSpPr>
        <p:spPr/>
        <p:txBody>
          <a:bodyPr/>
          <a:lstStyle/>
          <a:p>
            <a:pPr>
              <a:spcBef>
                <a:spcPts val="600"/>
              </a:spcBef>
              <a:spcAft>
                <a:spcPts val="600"/>
              </a:spcAft>
            </a:pPr>
            <a:r>
              <a:rPr lang="en-US" sz="2400" b="1" dirty="0" smtClean="0"/>
              <a:t>MOU with Department of Navy</a:t>
            </a:r>
          </a:p>
          <a:p>
            <a:pPr>
              <a:spcBef>
                <a:spcPts val="600"/>
              </a:spcBef>
              <a:spcAft>
                <a:spcPts val="600"/>
              </a:spcAft>
            </a:pPr>
            <a:r>
              <a:rPr lang="en-US" sz="2400" b="1" dirty="0" smtClean="0"/>
              <a:t>MOU with FAA/ Farm to Fly</a:t>
            </a:r>
          </a:p>
          <a:p>
            <a:pPr>
              <a:spcBef>
                <a:spcPts val="600"/>
              </a:spcBef>
              <a:spcAft>
                <a:spcPts val="600"/>
              </a:spcAft>
            </a:pPr>
            <a:r>
              <a:rPr lang="en-US" sz="2400" b="1" dirty="0" smtClean="0"/>
              <a:t>USDA Regional Biomass Research Centers </a:t>
            </a:r>
          </a:p>
          <a:p>
            <a:pPr>
              <a:spcBef>
                <a:spcPts val="600"/>
              </a:spcBef>
              <a:spcAft>
                <a:spcPts val="600"/>
              </a:spcAft>
            </a:pPr>
            <a:r>
              <a:rPr lang="en-US" sz="2400" b="1" dirty="0" smtClean="0"/>
              <a:t>Wood to Energy </a:t>
            </a:r>
          </a:p>
          <a:p>
            <a:pPr>
              <a:spcBef>
                <a:spcPts val="600"/>
              </a:spcBef>
              <a:spcAft>
                <a:spcPts val="600"/>
              </a:spcAft>
            </a:pPr>
            <a:r>
              <a:rPr lang="en-US" sz="2400" b="1" dirty="0" smtClean="0"/>
              <a:t>MOU with the Dairy Industry </a:t>
            </a:r>
            <a:endParaRPr lang="en-US" sz="24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How to Learn More About USDA Renewable Energy </a:t>
            </a:r>
            <a:endParaRPr lang="en-US" dirty="0"/>
          </a:p>
        </p:txBody>
      </p:sp>
      <p:sp>
        <p:nvSpPr>
          <p:cNvPr id="3" name="Text Placeholder 2"/>
          <p:cNvSpPr>
            <a:spLocks noGrp="1"/>
          </p:cNvSpPr>
          <p:nvPr>
            <p:ph type="body" sz="half" idx="1"/>
          </p:nvPr>
        </p:nvSpPr>
        <p:spPr>
          <a:xfrm>
            <a:off x="914400" y="2819400"/>
            <a:ext cx="7010400" cy="4038600"/>
          </a:xfrm>
        </p:spPr>
        <p:txBody>
          <a:bodyPr/>
          <a:lstStyle/>
          <a:p>
            <a:r>
              <a:rPr lang="en-US" b="1" dirty="0" smtClean="0"/>
              <a:t> USDA Home Page: </a:t>
            </a:r>
          </a:p>
          <a:p>
            <a:pPr>
              <a:buNone/>
            </a:pPr>
            <a:r>
              <a:rPr lang="en-US" dirty="0" smtClean="0">
                <a:hlinkClick r:id="rId2"/>
              </a:rPr>
              <a:t>www.usda.gov</a:t>
            </a:r>
            <a:r>
              <a:rPr lang="en-US" dirty="0" smtClean="0"/>
              <a:t> </a:t>
            </a:r>
          </a:p>
          <a:p>
            <a:endParaRPr lang="en-US" dirty="0" smtClean="0"/>
          </a:p>
          <a:p>
            <a:r>
              <a:rPr lang="en-US" b="1" dirty="0" smtClean="0"/>
              <a:t>USDA Alternative Energy website: </a:t>
            </a:r>
          </a:p>
          <a:p>
            <a:pPr>
              <a:buNone/>
            </a:pPr>
            <a:r>
              <a:rPr lang="en-US" dirty="0" smtClean="0">
                <a:hlinkClick r:id="rId3"/>
              </a:rPr>
              <a:t>www.usda.gov/wps/portal/usda/usdahome?navid=ENERGY</a:t>
            </a:r>
            <a:r>
              <a:rPr lang="en-US" dirty="0" smtClean="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8290" name="Rectangle 2"/>
          <p:cNvSpPr>
            <a:spLocks noGrp="1" noChangeArrowheads="1"/>
          </p:cNvSpPr>
          <p:nvPr>
            <p:ph type="title"/>
          </p:nvPr>
        </p:nvSpPr>
        <p:spPr>
          <a:xfrm>
            <a:off x="685800" y="1981200"/>
            <a:ext cx="7772400" cy="4648200"/>
          </a:xfrm>
        </p:spPr>
        <p:txBody>
          <a:bodyPr/>
          <a:lstStyle/>
          <a:p>
            <a:pPr algn="ctr" eaLnBrk="1" hangingPunct="1"/>
            <a:r>
              <a:rPr lang="en-US" sz="6000" dirty="0" smtClean="0">
                <a:solidFill>
                  <a:schemeClr val="tx1"/>
                </a:solidFill>
                <a:latin typeface="+mn-lt"/>
              </a:rPr>
              <a:t>Any Questions?</a:t>
            </a:r>
            <a:r>
              <a:rPr lang="en-US" sz="6000" dirty="0" smtClean="0">
                <a:solidFill>
                  <a:schemeClr val="accent2"/>
                </a:solidFill>
              </a:rPr>
              <a:t/>
            </a:r>
            <a:br>
              <a:rPr lang="en-US" sz="6000" dirty="0" smtClean="0">
                <a:solidFill>
                  <a:schemeClr val="accent2"/>
                </a:solidFill>
              </a:rPr>
            </a:br>
            <a:endParaRPr lang="en-US" sz="6000" dirty="0" smtClean="0">
              <a:solidFill>
                <a:schemeClr val="accent2"/>
              </a:solidFill>
            </a:endParaRPr>
          </a:p>
        </p:txBody>
      </p:sp>
      <p:pic>
        <p:nvPicPr>
          <p:cNvPr id="471042" name="Picture 3" descr="MCj03269080000[1]"/>
          <p:cNvPicPr>
            <a:picLocks noChangeAspect="1" noChangeArrowheads="1"/>
          </p:cNvPicPr>
          <p:nvPr/>
        </p:nvPicPr>
        <p:blipFill>
          <a:blip r:embed="rId2" cstate="print"/>
          <a:srcRect/>
          <a:stretch>
            <a:fillRect/>
          </a:stretch>
        </p:blipFill>
        <p:spPr bwMode="auto">
          <a:xfrm>
            <a:off x="6172200" y="4495800"/>
            <a:ext cx="912813" cy="912813"/>
          </a:xfrm>
          <a:prstGeom prst="rect">
            <a:avLst/>
          </a:prstGeom>
          <a:noFill/>
          <a:ln w="9525">
            <a:noFill/>
            <a:miter lim="800000"/>
            <a:headEnd/>
            <a:tailEnd/>
          </a:ln>
        </p:spPr>
      </p:pic>
      <p:pic>
        <p:nvPicPr>
          <p:cNvPr id="471043" name="Picture 4" descr="MCj04348590000[1]"/>
          <p:cNvPicPr>
            <a:picLocks noChangeAspect="1" noChangeArrowheads="1"/>
          </p:cNvPicPr>
          <p:nvPr/>
        </p:nvPicPr>
        <p:blipFill>
          <a:blip r:embed="rId3" cstate="print"/>
          <a:srcRect/>
          <a:stretch>
            <a:fillRect/>
          </a:stretch>
        </p:blipFill>
        <p:spPr bwMode="auto">
          <a:xfrm>
            <a:off x="3581400" y="3048000"/>
            <a:ext cx="1485900" cy="1485900"/>
          </a:xfrm>
          <a:prstGeom prst="rect">
            <a:avLst/>
          </a:prstGeom>
          <a:noFill/>
          <a:ln w="9525">
            <a:noFill/>
            <a:miter lim="800000"/>
            <a:headEnd/>
            <a:tailEnd/>
          </a:ln>
        </p:spPr>
      </p:pic>
      <p:pic>
        <p:nvPicPr>
          <p:cNvPr id="471044" name="Picture 5" descr="MCj04315120000[1]"/>
          <p:cNvPicPr>
            <a:picLocks noChangeAspect="1" noChangeArrowheads="1"/>
          </p:cNvPicPr>
          <p:nvPr/>
        </p:nvPicPr>
        <p:blipFill>
          <a:blip r:embed="rId4" cstate="print"/>
          <a:srcRect/>
          <a:stretch>
            <a:fillRect/>
          </a:stretch>
        </p:blipFill>
        <p:spPr bwMode="auto">
          <a:xfrm>
            <a:off x="381000" y="4648200"/>
            <a:ext cx="1828800" cy="1828800"/>
          </a:xfrm>
          <a:prstGeom prst="rect">
            <a:avLst/>
          </a:prstGeom>
          <a:noFill/>
          <a:ln w="9525">
            <a:noFill/>
            <a:miter lim="800000"/>
            <a:headEnd/>
            <a:tailEnd/>
          </a:ln>
        </p:spPr>
      </p:pic>
      <p:pic>
        <p:nvPicPr>
          <p:cNvPr id="471046" name="Picture 7" descr="MCj03841720000[1]"/>
          <p:cNvPicPr>
            <a:picLocks noChangeAspect="1" noChangeArrowheads="1"/>
          </p:cNvPicPr>
          <p:nvPr/>
        </p:nvPicPr>
        <p:blipFill>
          <a:blip r:embed="rId5" cstate="print"/>
          <a:srcRect/>
          <a:stretch>
            <a:fillRect/>
          </a:stretch>
        </p:blipFill>
        <p:spPr bwMode="auto">
          <a:xfrm>
            <a:off x="1295400" y="3124200"/>
            <a:ext cx="1538288" cy="1825625"/>
          </a:xfrm>
          <a:prstGeom prst="rect">
            <a:avLst/>
          </a:prstGeom>
          <a:noFill/>
          <a:ln w="9525">
            <a:noFill/>
            <a:miter lim="800000"/>
            <a:headEnd/>
            <a:tailEnd/>
          </a:ln>
        </p:spPr>
      </p:pic>
      <p:pic>
        <p:nvPicPr>
          <p:cNvPr id="471047" name="Picture 8" descr="MCj03631680000[1]"/>
          <p:cNvPicPr>
            <a:picLocks noChangeAspect="1" noChangeArrowheads="1"/>
          </p:cNvPicPr>
          <p:nvPr/>
        </p:nvPicPr>
        <p:blipFill>
          <a:blip r:embed="rId6" cstate="print"/>
          <a:srcRect/>
          <a:stretch>
            <a:fillRect/>
          </a:stretch>
        </p:blipFill>
        <p:spPr bwMode="auto">
          <a:xfrm>
            <a:off x="7086600" y="4724400"/>
            <a:ext cx="1401763" cy="1844675"/>
          </a:xfrm>
          <a:prstGeom prst="rect">
            <a:avLst/>
          </a:prstGeom>
          <a:noFill/>
          <a:ln w="9525">
            <a:noFill/>
            <a:miter lim="800000"/>
            <a:headEnd/>
            <a:tailEnd/>
          </a:ln>
        </p:spPr>
      </p:pic>
      <p:pic>
        <p:nvPicPr>
          <p:cNvPr id="471048" name="Picture 9" descr="MCj03892660000[1]"/>
          <p:cNvPicPr>
            <a:picLocks noChangeAspect="1" noChangeArrowheads="1"/>
          </p:cNvPicPr>
          <p:nvPr/>
        </p:nvPicPr>
        <p:blipFill>
          <a:blip r:embed="rId7" cstate="print"/>
          <a:srcRect/>
          <a:stretch>
            <a:fillRect/>
          </a:stretch>
        </p:blipFill>
        <p:spPr bwMode="auto">
          <a:xfrm>
            <a:off x="4800600" y="3733800"/>
            <a:ext cx="1139825" cy="2209800"/>
          </a:xfrm>
          <a:prstGeom prst="rect">
            <a:avLst/>
          </a:prstGeom>
          <a:noFill/>
          <a:ln w="9525">
            <a:noFill/>
            <a:miter lim="800000"/>
            <a:headEnd/>
            <a:tailEnd/>
          </a:ln>
        </p:spPr>
      </p:pic>
      <p:pic>
        <p:nvPicPr>
          <p:cNvPr id="471049" name="Picture 10" descr="MCBD00028_0000[1]"/>
          <p:cNvPicPr>
            <a:picLocks noChangeAspect="1" noChangeArrowheads="1"/>
          </p:cNvPicPr>
          <p:nvPr/>
        </p:nvPicPr>
        <p:blipFill>
          <a:blip r:embed="rId8" cstate="print"/>
          <a:srcRect/>
          <a:stretch>
            <a:fillRect/>
          </a:stretch>
        </p:blipFill>
        <p:spPr bwMode="auto">
          <a:xfrm>
            <a:off x="2895600" y="4495800"/>
            <a:ext cx="862013" cy="844550"/>
          </a:xfrm>
          <a:prstGeom prst="rect">
            <a:avLst/>
          </a:prstGeom>
          <a:noFill/>
          <a:ln w="9525">
            <a:noFill/>
            <a:miter lim="800000"/>
            <a:headEnd/>
            <a:tailEnd/>
          </a:ln>
        </p:spPr>
      </p:pic>
      <p:pic>
        <p:nvPicPr>
          <p:cNvPr id="471050" name="Picture 11" descr="MCBS01890_0000[1]"/>
          <p:cNvPicPr>
            <a:picLocks noChangeAspect="1" noChangeArrowheads="1"/>
          </p:cNvPicPr>
          <p:nvPr/>
        </p:nvPicPr>
        <p:blipFill>
          <a:blip r:embed="rId9" cstate="print"/>
          <a:srcRect/>
          <a:stretch>
            <a:fillRect/>
          </a:stretch>
        </p:blipFill>
        <p:spPr bwMode="auto">
          <a:xfrm>
            <a:off x="990600" y="2286000"/>
            <a:ext cx="619125" cy="781050"/>
          </a:xfrm>
          <a:prstGeom prst="rect">
            <a:avLst/>
          </a:prstGeom>
          <a:noFill/>
          <a:ln w="9525">
            <a:noFill/>
            <a:miter lim="800000"/>
            <a:headEnd/>
            <a:tailEnd/>
          </a:ln>
        </p:spPr>
      </p:pic>
      <p:pic>
        <p:nvPicPr>
          <p:cNvPr id="471051" name="Picture 12" descr="MCSY01310_0000[1]"/>
          <p:cNvPicPr>
            <a:picLocks noChangeAspect="1" noChangeArrowheads="1"/>
          </p:cNvPicPr>
          <p:nvPr/>
        </p:nvPicPr>
        <p:blipFill>
          <a:blip r:embed="rId10" cstate="print"/>
          <a:srcRect/>
          <a:stretch>
            <a:fillRect/>
          </a:stretch>
        </p:blipFill>
        <p:spPr bwMode="auto">
          <a:xfrm rot="538552">
            <a:off x="6830825" y="2629880"/>
            <a:ext cx="1613714" cy="1731915"/>
          </a:xfrm>
          <a:prstGeom prst="rect">
            <a:avLst/>
          </a:prstGeom>
          <a:noFill/>
          <a:ln w="9525">
            <a:noFill/>
            <a:miter lim="800000"/>
            <a:headEnd/>
            <a:tailEnd/>
          </a:ln>
        </p:spPr>
      </p:pic>
      <p:pic>
        <p:nvPicPr>
          <p:cNvPr id="471052" name="Picture 13" descr="MCWB01070_0000[1]"/>
          <p:cNvPicPr>
            <a:picLocks noChangeAspect="1" noChangeArrowheads="1"/>
          </p:cNvPicPr>
          <p:nvPr/>
        </p:nvPicPr>
        <p:blipFill>
          <a:blip r:embed="rId11" cstate="print"/>
          <a:srcRect/>
          <a:stretch>
            <a:fillRect/>
          </a:stretch>
        </p:blipFill>
        <p:spPr bwMode="auto">
          <a:xfrm>
            <a:off x="4572000" y="5029200"/>
            <a:ext cx="161925" cy="219075"/>
          </a:xfrm>
          <a:prstGeom prst="rect">
            <a:avLst/>
          </a:prstGeom>
          <a:noFill/>
          <a:ln w="9525">
            <a:noFill/>
            <a:miter lim="800000"/>
            <a:headEnd/>
            <a:tailEnd/>
          </a:ln>
        </p:spPr>
      </p:pic>
      <p:pic>
        <p:nvPicPr>
          <p:cNvPr id="471053" name="Picture 14" descr="MCWB01068_0000[1]"/>
          <p:cNvPicPr>
            <a:picLocks noChangeAspect="1" noChangeArrowheads="1"/>
          </p:cNvPicPr>
          <p:nvPr/>
        </p:nvPicPr>
        <p:blipFill>
          <a:blip r:embed="rId12" cstate="print"/>
          <a:srcRect/>
          <a:stretch>
            <a:fillRect/>
          </a:stretch>
        </p:blipFill>
        <p:spPr bwMode="auto">
          <a:xfrm>
            <a:off x="3962400" y="5867400"/>
            <a:ext cx="161925" cy="219075"/>
          </a:xfrm>
          <a:prstGeom prst="rect">
            <a:avLst/>
          </a:prstGeom>
          <a:noFill/>
          <a:ln w="9525">
            <a:noFill/>
            <a:miter lim="800000"/>
            <a:headEnd/>
            <a:tailEnd/>
          </a:ln>
        </p:spPr>
      </p:pic>
      <p:pic>
        <p:nvPicPr>
          <p:cNvPr id="471054" name="Picture 15" descr="MCWB01069_0000[1]"/>
          <p:cNvPicPr>
            <a:picLocks noChangeAspect="1" noChangeArrowheads="1"/>
          </p:cNvPicPr>
          <p:nvPr/>
        </p:nvPicPr>
        <p:blipFill>
          <a:blip r:embed="rId13" cstate="print"/>
          <a:srcRect/>
          <a:stretch>
            <a:fillRect/>
          </a:stretch>
        </p:blipFill>
        <p:spPr bwMode="auto">
          <a:xfrm>
            <a:off x="609600" y="1981200"/>
            <a:ext cx="161925" cy="219075"/>
          </a:xfrm>
          <a:prstGeom prst="rect">
            <a:avLst/>
          </a:prstGeom>
          <a:noFill/>
          <a:ln w="9525">
            <a:noFill/>
            <a:miter lim="800000"/>
            <a:headEnd/>
            <a:tailEnd/>
          </a:ln>
        </p:spPr>
      </p:pic>
      <p:pic>
        <p:nvPicPr>
          <p:cNvPr id="471055" name="Picture 16" descr="MCWB00959_0000[1]"/>
          <p:cNvPicPr>
            <a:picLocks noChangeAspect="1" noChangeArrowheads="1"/>
          </p:cNvPicPr>
          <p:nvPr/>
        </p:nvPicPr>
        <p:blipFill>
          <a:blip r:embed="rId14" cstate="print"/>
          <a:srcRect/>
          <a:stretch>
            <a:fillRect/>
          </a:stretch>
        </p:blipFill>
        <p:spPr bwMode="auto">
          <a:xfrm>
            <a:off x="8153400" y="4191000"/>
            <a:ext cx="457200" cy="447675"/>
          </a:xfrm>
          <a:prstGeom prst="rect">
            <a:avLst/>
          </a:prstGeom>
          <a:noFill/>
          <a:ln w="9525">
            <a:noFill/>
            <a:miter lim="800000"/>
            <a:headEnd/>
            <a:tailEnd/>
          </a:ln>
        </p:spPr>
      </p:pic>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6829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0" grpId="0"/>
    </p:bldLst>
  </p:timing>
</p:sld>
</file>

<file path=ppt/theme/theme1.xml><?xml version="1.0" encoding="utf-8"?>
<a:theme xmlns:a="http://schemas.openxmlformats.org/drawingml/2006/main" name="5_Custom Design">
  <a:themeElements>
    <a:clrScheme name="5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Custom Design">
      <a:majorFont>
        <a:latin typeface="Times"/>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extraClrScheme>
      <a:clrScheme name="5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4_Custom Design">
  <a:themeElements>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extraClrScheme>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Times"/>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theme>
</file>

<file path=ppt/theme/theme6.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theme>
</file>

<file path=ppt/theme/theme7.xml><?xml version="1.0" encoding="utf-8"?>
<a:theme xmlns:a="http://schemas.openxmlformats.org/drawingml/2006/main" name="6_Custom Design">
  <a:themeElements>
    <a:clrScheme name="5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Custom Design">
      <a:majorFont>
        <a:latin typeface="Times"/>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extraClrScheme>
      <a:clrScheme name="5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7_Custom Design">
  <a:themeElements>
    <a:clrScheme name="5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Custom Design">
      <a:majorFont>
        <a:latin typeface="Times"/>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extraClrScheme>
      <a:clrScheme name="5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8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Times"/>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Calibri" pitchFamily="34"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USDA Energy Programs (draft 6-23-10)</Template>
  <TotalTime>11897</TotalTime>
  <Words>321</Words>
  <Application>Microsoft Office PowerPoint</Application>
  <PresentationFormat>On-screen Show (4:3)</PresentationFormat>
  <Paragraphs>73</Paragraphs>
  <Slides>10</Slides>
  <Notes>1</Notes>
  <HiddenSlides>0</HiddenSlides>
  <MMClips>0</MMClips>
  <ScaleCrop>false</ScaleCrop>
  <HeadingPairs>
    <vt:vector size="6" baseType="variant">
      <vt:variant>
        <vt:lpstr>Theme</vt:lpstr>
      </vt:variant>
      <vt:variant>
        <vt:i4>9</vt:i4>
      </vt:variant>
      <vt:variant>
        <vt:lpstr>Embedded OLE Servers</vt:lpstr>
      </vt:variant>
      <vt:variant>
        <vt:i4>1</vt:i4>
      </vt:variant>
      <vt:variant>
        <vt:lpstr>Slide Titles</vt:lpstr>
      </vt:variant>
      <vt:variant>
        <vt:i4>10</vt:i4>
      </vt:variant>
    </vt:vector>
  </HeadingPairs>
  <TitlesOfParts>
    <vt:vector size="20" baseType="lpstr">
      <vt:lpstr>5_Custom Design</vt:lpstr>
      <vt:lpstr>4_Custom Design</vt:lpstr>
      <vt:lpstr>1_Custom Design</vt:lpstr>
      <vt:lpstr>3_Custom Design</vt:lpstr>
      <vt:lpstr>2_Custom Design</vt:lpstr>
      <vt:lpstr>Custom Design</vt:lpstr>
      <vt:lpstr>6_Custom Design</vt:lpstr>
      <vt:lpstr>7_Custom Design</vt:lpstr>
      <vt:lpstr>8_Custom Design</vt:lpstr>
      <vt:lpstr>Image</vt:lpstr>
      <vt:lpstr>Slide 1</vt:lpstr>
      <vt:lpstr>President’s Biofuel Directive</vt:lpstr>
      <vt:lpstr>Slide 3</vt:lpstr>
      <vt:lpstr>  Steps to Boost Biofuels Production</vt:lpstr>
      <vt:lpstr>Steps to Boost Biofuels Production  </vt:lpstr>
      <vt:lpstr>Slide 6</vt:lpstr>
      <vt:lpstr>Slide 7</vt:lpstr>
      <vt:lpstr>USDA Projects  Supporting Clean Energy</vt:lpstr>
      <vt:lpstr>How to Learn More About USDA Renewable Energy </vt:lpstr>
      <vt:lpstr>Any Questions? </vt:lpstr>
    </vt:vector>
  </TitlesOfParts>
  <Company>USDA Rural Development - Wisconsin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Burris</dc:creator>
  <cp:lastModifiedBy>USDA</cp:lastModifiedBy>
  <cp:revision>759</cp:revision>
  <cp:lastPrinted>2008-05-22T17:41:53Z</cp:lastPrinted>
  <dcterms:created xsi:type="dcterms:W3CDTF">2004-03-04T19:51:03Z</dcterms:created>
  <dcterms:modified xsi:type="dcterms:W3CDTF">2011-06-05T14:18:51Z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0x0101003BB3423A981E4D43AF87266BB351490C</vt:lpwstr>
  </property>
</Properties>
</file>